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  <p:sldId id="267" r:id="rId12"/>
    <p:sldId id="268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1589" y="-6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7BF95F-9324-4F6B-B2AA-AA2178285D5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94300E-5E7E-4794-BAA3-BF8880B1DB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836023"/>
            <a:ext cx="8229600" cy="3618411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образовательной программы МБДОУ детский сад № 159</a:t>
            </a:r>
            <a:endParaRPr lang="ru-RU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0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0" y="302279"/>
            <a:ext cx="10084526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just"/>
            <a:r>
              <a:rPr lang="ru-RU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представляет описание образовательной деятельности в соответствии с образовательными областями с учётом используемых в ДОУ программ и методических пособий, способов и направления детской инициативы, особенностей</a:t>
            </a:r>
            <a:r>
              <a:rPr lang="ru-RU" sz="28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взаимодействия педагогического коллектива с семьями воспитанников. </a:t>
            </a:r>
          </a:p>
          <a:p>
            <a:pPr algn="just"/>
            <a:r>
              <a:rPr lang="ru-RU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Программы учитывает образовательные потребности, интересы и мотивы детей, их семей и педагогов и ориентирована на: специфику социокультурных условий, выбор образовательных форм организации работы с детьми, которые в наибольшей степени соответствуют возможностям педагогов. </a:t>
            </a:r>
          </a:p>
          <a:p>
            <a:pPr algn="just"/>
            <a:r>
              <a:rPr lang="ru-RU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</a:t>
            </a:r>
            <a:r>
              <a:rPr lang="ru-RU" sz="28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 не содержит коррекционной работы по причине отсутствия детей с ограниченными возможностями здоровья. </a:t>
            </a:r>
            <a:endParaRPr lang="ru-RU" sz="28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2673" y="361055"/>
            <a:ext cx="9679577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just"/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семьей направлено на создание в детском саду необходимых условий для развития ответственности и взаимозависимости отношений, обеспечивающих</a:t>
            </a:r>
            <a:r>
              <a:rPr lang="ru-RU" sz="3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целостное развитие личности дошкольника, повышение компетентности родителей в области воспитания. 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родителей в области воспитания совершенствуется содержание лекционных материалов, мастер-классов, тренингов. 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976" y="127539"/>
            <a:ext cx="9953897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ru-RU" sz="3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ВЗАИМОДЕЙСТВИЯ С СЕМЬЯМИ: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встречи-знакомства;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посещение семей;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анкетирование;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информирование;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родительские собрания;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выставок детского творчества; </a:t>
            </a:r>
          </a:p>
          <a:p>
            <a:pPr marL="457200" indent="-457200" algn="just">
              <a:buFontTx/>
              <a:buChar char="-"/>
            </a:pP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по электронной почте, на сайте МБДОУ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Совместная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организуется с помощью конкурсов, праздничных концертов, прогулок, экскурсий, исследовательской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79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0422" y="1190541"/>
            <a:ext cx="9627325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just"/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содержит описание материально-технического обеспечения Программы, обеспеченность методическими материалами, включает режим дня, а также особенности праздников, мероприятий и</a:t>
            </a:r>
            <a:r>
              <a:rPr lang="ru-RU" sz="3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развивающей предметно-пространственной среды, учебный план и годовой календарный график образовательной деятельности.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486" y="705842"/>
            <a:ext cx="967957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just"/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 является важным фактором воспитания и развития ребенка. Программа предусматривает выделение микро- и макросреды и их составляющих. </a:t>
            </a:r>
          </a:p>
          <a:p>
            <a:pPr algn="just"/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Микросреда - это внутреннее оформление помещений. </a:t>
            </a:r>
          </a:p>
          <a:p>
            <a:pPr algn="just"/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Макросреда - это ближайшее окружение детского сада (участок, соседствующие жилые дома и учреждения, ближний сквер, парк).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1233" y="353704"/>
            <a:ext cx="9718767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ru-RU" sz="28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ГРУППОВЫЕ, МЕЖГРУППОВЫЕ И ОБЩЕСАДОВСКИЕ: </a:t>
            </a: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Оздоровительные прогулки;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физкультурные досуги (проводятся 1-2 раза в месяц);</a:t>
            </a:r>
          </a:p>
          <a:p>
            <a:pPr marL="457200" indent="-457200">
              <a:buFontTx/>
              <a:buChar char="-"/>
            </a:pPr>
            <a:r>
              <a:rPr lang="ru-RU" sz="28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праздники (проводятся 2-3 раза в год);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соревнования;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здоровья;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досуги;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раздники;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театрализованные представления;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смотры и конкурсы;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экскурсии.</a:t>
            </a:r>
          </a:p>
        </p:txBody>
      </p:sp>
    </p:spTree>
    <p:extLst>
      <p:ext uri="{BB962C8B-B14F-4D97-AF65-F5344CB8AC3E}">
        <p14:creationId xmlns:p14="http://schemas.microsoft.com/office/powerpoint/2010/main" val="1339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97305"/>
            <a:ext cx="9144000" cy="10908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9062" y="497304"/>
            <a:ext cx="9588137" cy="503722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 Федерального государственного образовательного стандарта дошкольного образования ( ФГОС ДО).</a:t>
            </a:r>
          </a:p>
          <a:p>
            <a:pPr algn="just"/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компонент образовательной программы разработан на основе примерной основной образовательной программы дошкольного образования « От рождения до школы» под ред.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Т.С.Комаровой</a:t>
            </a:r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М.А.Васильевой</a:t>
            </a:r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.</a:t>
            </a:r>
          </a:p>
          <a:p>
            <a:pPr algn="just"/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Вариативный компонент образовательной программы разработан на основе программ </a:t>
            </a:r>
            <a:endParaRPr lang="en-US" sz="33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«Приобщение детей к истокам русской народной культуры»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О.Л.Князева</a:t>
            </a:r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М.Д.Маханева</a:t>
            </a:r>
            <a:r>
              <a:rPr lang="ru-RU" sz="33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«Я и моё здоровье»  Т.А. Тарасова, Л.С. Власова.</a:t>
            </a:r>
          </a:p>
          <a:p>
            <a:pPr algn="just"/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4376" y="272717"/>
            <a:ext cx="9731829" cy="8983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реализации программы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4377" y="1331495"/>
            <a:ext cx="9601199" cy="5160745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цели Программы –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 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algn="just"/>
            <a:r>
              <a:rPr lang="ru-RU" sz="2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Цели и задачи деятельности ДОУ по реализации основной образовательной программы определяется на основе анализа результатов педагогической деятельности, потребностей родителей и Федеральных требований к структуре основной общеобразовательной программы дошкольного образования.</a:t>
            </a:r>
            <a:endParaRPr lang="ru-RU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0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5920" y="651541"/>
            <a:ext cx="96665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0" i="0" u="none" strike="noStrike" baseline="0" dirty="0" smtClean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 algn="ctr"/>
            <a:r>
              <a:rPr lang="ru-RU" sz="36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цели реализуются в процессе разнообразных видов детской деятельности: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игровой,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коммуникативной,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трудовой,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познавательно-исследовательской,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продуктивной,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музыкально-художественной,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двигательной. </a:t>
            </a:r>
          </a:p>
        </p:txBody>
      </p:sp>
    </p:spTree>
    <p:extLst>
      <p:ext uri="{BB962C8B-B14F-4D97-AF65-F5344CB8AC3E}">
        <p14:creationId xmlns:p14="http://schemas.microsoft.com/office/powerpoint/2010/main" val="239668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463" y="362847"/>
            <a:ext cx="1073514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ЦЕЛЕЙ ПРОГРАММЫ ПЕРВОСТЕПЕННОЕ ЗНАЧЕНИЕ ИМЕЮТ: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забота о здоровье, эмоциональном благополучии и своевременном всестороннем развитии каждого ребенка; </a:t>
            </a: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в группах атмосферы гуманного и доброжелательного отношения ко всем воспитанникам. </a:t>
            </a: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максимальное использование разнообразных видов детской деятельности, их интеграция.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творческая организация (креативность)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-образовательного процесса;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уважительное отношение к результатам детского творчества;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единство подходов к воспитанию детей в условиях дошкольного образовательного учреждения и семьи;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соблюдение в работе детского сада и начальной школы преемственности,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исключающей умственные и физические перегрузки в содержании образования детей дошкольного возраста, обеспечивая отсутствие давления предметного обучения. </a:t>
            </a:r>
          </a:p>
          <a:p>
            <a:r>
              <a:rPr lang="ru-RU" sz="20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обозначенных в Программе целей и задач воспитания возможно только при целенаправленном влиянии педагога на ребенка с первых дней его пребывания в дошкольном образовательном учреждении.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789" y="1253806"/>
            <a:ext cx="10045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критерий отбора программного материала – его воспитательная ценность, высокий художественный уровень используемых произведений культуры (классической и народной – как отечественной, так и зарубежной), возможность развития всесторонних способностей ребенка  на каждом этапе дошкольного детства.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4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1417" y="989569"/>
            <a:ext cx="9705703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ru-RU" sz="28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РАССЧИТАНА НА 5 ВОЗРАСТНЫХ ГРУПП: </a:t>
            </a:r>
          </a:p>
          <a:p>
            <a:pPr algn="ctr"/>
            <a:endParaRPr lang="ru-RU" sz="28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группа раннего возраста – от 2-х до 3-х лет;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младшая группа – от 3-х до 4-х лет;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группа – от 4-х до 5-х лет;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старшая группа – от 5 до 6 лет;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подготовительная группа – от 6 до 8 лет. </a:t>
            </a:r>
          </a:p>
        </p:txBody>
      </p:sp>
    </p:spTree>
    <p:extLst>
      <p:ext uri="{BB962C8B-B14F-4D97-AF65-F5344CB8AC3E}">
        <p14:creationId xmlns:p14="http://schemas.microsoft.com/office/powerpoint/2010/main" val="28611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747" y="962068"/>
            <a:ext cx="9832436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b="0" i="0" u="none" strike="noStrike" baseline="0" dirty="0" smtClean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ru-RU" sz="28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ОБЕСПЕЧИВАЕТ РАЗВИТИЕ ЛИЧНОСТИ, МОТИВАЦИИ И СПОСОБНОСТИ ДЕТЕЙ И ОХВАТЫВАЕТ СЛЕДУЮЩИЕ ОБРАЗОВАТЕЛЬНЫЕ ОБЛАСТИ: </a:t>
            </a:r>
          </a:p>
          <a:p>
            <a:pPr algn="ctr"/>
            <a:endParaRPr lang="ru-RU" sz="28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социально-коммуникативное развитие;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познавательное развитие;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речевое развитие;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художественно – эстетическое развитие;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физическое развитие. </a:t>
            </a:r>
          </a:p>
        </p:txBody>
      </p:sp>
    </p:spTree>
    <p:extLst>
      <p:ext uri="{BB962C8B-B14F-4D97-AF65-F5344CB8AC3E}">
        <p14:creationId xmlns:p14="http://schemas.microsoft.com/office/powerpoint/2010/main" val="5016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747" y="946026"/>
            <a:ext cx="10054504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32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начинается с целевого раздела, который включает в себя: пояснительную записку, цели и задачи реализации Программы, принципы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подходы к формированию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значимые для реализации программы характеристики, в том числе характеристики особенностей развития детей раннего и дошкольного возраста, целевые ориентиры дошкольного образования и планируемые результаты освоения Программы. </a:t>
            </a:r>
            <a:endParaRPr lang="ru-RU" sz="320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26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287</TotalTime>
  <Words>880</Words>
  <Application>Microsoft Office PowerPoint</Application>
  <PresentationFormat>Произвольный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Презентация образовательной программы МБДОУ детский сад № 159</vt:lpstr>
      <vt:lpstr> </vt:lpstr>
      <vt:lpstr>Цели и задачи реализации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Образовательной программы МБДОУ детский сад № 114</dc:title>
  <dc:creator>User</dc:creator>
  <cp:lastModifiedBy>Романова Жанна</cp:lastModifiedBy>
  <cp:revision>39</cp:revision>
  <dcterms:created xsi:type="dcterms:W3CDTF">2018-08-27T13:42:56Z</dcterms:created>
  <dcterms:modified xsi:type="dcterms:W3CDTF">2021-04-02T10:48:19Z</dcterms:modified>
</cp:coreProperties>
</file>