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F3074D-8ABB-4DD4-A818-FC0FE03AED30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8ACC47-65E9-49C3-A9CF-C165AA5BB9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5" y="404664"/>
            <a:ext cx="5400601" cy="182976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День Победы!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780928"/>
            <a:ext cx="3310136" cy="1440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№159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О.Е.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оманова Жанна\Desktop\ааааааааааасидимдома\IMG-20200513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" y="260648"/>
            <a:ext cx="3337763" cy="45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16" cy="570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7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ова Жанна\Desktop\ааааааааааасидимдома\IMG-20200513-WA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1732" r="4538" b="1990"/>
          <a:stretch/>
        </p:blipFill>
        <p:spPr bwMode="auto">
          <a:xfrm rot="16200000">
            <a:off x="956997" y="-115628"/>
            <a:ext cx="362960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манова Жанна\Desktop\ааааааааааасидимдома\IMG-20200513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3456" b="6164"/>
          <a:stretch/>
        </p:blipFill>
        <p:spPr bwMode="auto">
          <a:xfrm>
            <a:off x="5432632" y="2307077"/>
            <a:ext cx="3587814" cy="4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5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222075" cy="57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9" r="11625" b="-1"/>
          <a:stretch/>
        </p:blipFill>
        <p:spPr bwMode="auto">
          <a:xfrm>
            <a:off x="5076056" y="1465632"/>
            <a:ext cx="3577451" cy="39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04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оманова Жанна\Desktop\ааааааааааасидимдома\IMG-20200513-WA0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9954" r="10123"/>
          <a:stretch/>
        </p:blipFill>
        <p:spPr bwMode="auto">
          <a:xfrm>
            <a:off x="2771800" y="1628800"/>
            <a:ext cx="3554450" cy="467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7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22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9 мая – День Победы!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Жанна</dc:creator>
  <cp:lastModifiedBy>Романова Жанна</cp:lastModifiedBy>
  <cp:revision>4</cp:revision>
  <dcterms:created xsi:type="dcterms:W3CDTF">2020-05-13T08:10:45Z</dcterms:created>
  <dcterms:modified xsi:type="dcterms:W3CDTF">2020-05-13T08:38:33Z</dcterms:modified>
</cp:coreProperties>
</file>