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681" autoAdjust="0"/>
  </p:normalViewPr>
  <p:slideViewPr>
    <p:cSldViewPr>
      <p:cViewPr varScale="1">
        <p:scale>
          <a:sx n="66" d="100"/>
          <a:sy n="66" d="100"/>
        </p:scale>
        <p:origin x="-15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1d4a4b54241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8CA82-047F-4BE0-9E9A-93C8AB3E9627}" type="datetimeFigureOut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37249-BC95-44C9-AC0F-4F3DC0FAFA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53E5F-83AA-4F17-879B-B971F6AE812E}" type="datetimeFigureOut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DE742-5920-42C9-BF79-5667A78860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84611-8EDE-49DD-A06E-7E924CAA9226}" type="datetimeFigureOut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6CA95-5FCF-4320-A536-FF0ED6B0EF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13752-A6DE-49A5-BCCB-A29A4098E968}" type="datetimeFigureOut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99873-3DD6-41AA-B2BD-85EA506526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EB2DC-F8DF-47E4-B629-595ADC5F5D23}" type="datetimeFigureOut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20111-D677-4011-BF23-D2EAF4BD68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CE44F-5856-4530-BFCD-16FB3A108A47}" type="datetimeFigureOut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5E4D6-14C5-4FD8-9E5C-EBCB3FB4A4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14AB6-6F19-4154-A30F-5825A213ABD2}" type="datetimeFigureOut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00859-7BC7-4FD9-A1A7-CCD3668C9B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276BB-2DFB-44C5-B3DF-E4DA096B0A04}" type="datetimeFigureOut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5E71E-D4E9-4FCF-9BAE-17361BFBDD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E9E20-B973-4B90-9121-EE9B5D596A49}" type="datetimeFigureOut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7F91C-7993-42E7-BEC3-08061A3078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31A41-E267-42F5-A0E1-654429DA0672}" type="datetimeFigureOut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6E42E-A801-4ABC-A8A2-E1E158FC76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222F9-388F-4E4A-A238-DCD1A7E1A75F}" type="datetimeFigureOut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7795F-B105-4B5B-8AE1-5DEA6F05D6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9DD65F6-86B9-4F1B-8D14-0D524F9C46F0}" type="datetimeFigureOut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EC426F7-EF62-4937-8A7C-A7737B2244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5400" b="1" dirty="0" smtClean="0"/>
              <a:t>Рисование</a:t>
            </a:r>
            <a:br>
              <a:rPr lang="ru-RU" sz="5400" b="1" dirty="0" smtClean="0"/>
            </a:br>
            <a:r>
              <a:rPr lang="ru-RU" sz="5400" b="1" dirty="0" smtClean="0"/>
              <a:t>«Цветы в вазе»</a:t>
            </a:r>
            <a:endParaRPr lang="ru-RU" sz="5400" b="1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1"/>
                </a:solidFill>
              </a:rPr>
              <a:t>Воспитатели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1"/>
                </a:solidFill>
              </a:rPr>
              <a:t>Седова И.В.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1"/>
                </a:solidFill>
              </a:rPr>
              <a:t>Петрова И.В.</a:t>
            </a:r>
            <a:endParaRPr lang="ru-RU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548680"/>
            <a:ext cx="712879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Цель</a:t>
            </a:r>
            <a:r>
              <a:rPr lang="ru-RU" sz="2400" dirty="0"/>
              <a:t>: формирование навыков изображения цветов на бумаге, обучение основам составления композиции.</a:t>
            </a:r>
          </a:p>
          <a:p>
            <a:pPr algn="ctr"/>
            <a:r>
              <a:rPr lang="ru-RU" sz="2400" b="1" dirty="0"/>
              <a:t>Задачи.</a:t>
            </a:r>
          </a:p>
          <a:p>
            <a:pPr algn="ctr"/>
            <a:r>
              <a:rPr lang="ru-RU" sz="2400" dirty="0"/>
              <a:t>Образовательные: учить правильно располагать и изображать цветы на бумаге, выстраивать композицию.</a:t>
            </a:r>
          </a:p>
          <a:p>
            <a:pPr algn="ctr"/>
            <a:r>
              <a:rPr lang="ru-RU" sz="2400" dirty="0"/>
              <a:t>Воспитательные: воспитывать любовь к близким, аккуратность в работе, терпение и усидчивость.</a:t>
            </a:r>
          </a:p>
          <a:p>
            <a:pPr algn="ctr"/>
            <a:r>
              <a:rPr lang="ru-RU" sz="2400" dirty="0"/>
              <a:t>Развивающие: развивать воображение, образное мышление, развивать чувство прекрасного, тренировать мелкую моторику рук.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Best\Desktop\Collage\IMG-20200513-WA0008.jpg"/>
          <p:cNvPicPr>
            <a:picLocks noChangeAspect="1" noChangeArrowheads="1"/>
          </p:cNvPicPr>
          <p:nvPr/>
        </p:nvPicPr>
        <p:blipFill>
          <a:blip r:embed="rId2" cstate="print"/>
          <a:srcRect l="8851" t="8298" r="9274" b="5402"/>
          <a:stretch>
            <a:fillRect/>
          </a:stretch>
        </p:blipFill>
        <p:spPr bwMode="auto">
          <a:xfrm>
            <a:off x="539552" y="1052736"/>
            <a:ext cx="3279134" cy="4608512"/>
          </a:xfrm>
          <a:prstGeom prst="rect">
            <a:avLst/>
          </a:prstGeom>
          <a:noFill/>
        </p:spPr>
      </p:pic>
      <p:pic>
        <p:nvPicPr>
          <p:cNvPr id="4098" name="Picture 2" descr="C:\Users\Best\Desktop\Collage\IMG-20200513-WA0011.jpg"/>
          <p:cNvPicPr>
            <a:picLocks noChangeAspect="1" noChangeArrowheads="1"/>
          </p:cNvPicPr>
          <p:nvPr/>
        </p:nvPicPr>
        <p:blipFill>
          <a:blip r:embed="rId3" cstate="print"/>
          <a:srcRect t="9031" b="11697"/>
          <a:stretch>
            <a:fillRect/>
          </a:stretch>
        </p:blipFill>
        <p:spPr bwMode="auto">
          <a:xfrm>
            <a:off x="4211960" y="836712"/>
            <a:ext cx="4030962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Best\Desktop\Collage\IMG-20200513-WA0014.jpg"/>
          <p:cNvPicPr>
            <a:picLocks noChangeAspect="1" noChangeArrowheads="1"/>
          </p:cNvPicPr>
          <p:nvPr/>
        </p:nvPicPr>
        <p:blipFill>
          <a:blip r:embed="rId2" cstate="print"/>
          <a:srcRect l="5385" t="2692" r="8462" b="3078"/>
          <a:stretch>
            <a:fillRect/>
          </a:stretch>
        </p:blipFill>
        <p:spPr bwMode="auto">
          <a:xfrm>
            <a:off x="539552" y="764704"/>
            <a:ext cx="3456384" cy="5040560"/>
          </a:xfrm>
          <a:prstGeom prst="rect">
            <a:avLst/>
          </a:prstGeom>
          <a:noFill/>
        </p:spPr>
      </p:pic>
      <p:pic>
        <p:nvPicPr>
          <p:cNvPr id="17411" name="Picture 3" descr="C:\Users\Best\Desktop\Collage\IMG-20200513-WA0015.jpg"/>
          <p:cNvPicPr>
            <a:picLocks noChangeAspect="1" noChangeArrowheads="1"/>
          </p:cNvPicPr>
          <p:nvPr/>
        </p:nvPicPr>
        <p:blipFill>
          <a:blip r:embed="rId3" cstate="print"/>
          <a:srcRect t="6714" b="13079"/>
          <a:stretch>
            <a:fillRect/>
          </a:stretch>
        </p:blipFill>
        <p:spPr bwMode="auto">
          <a:xfrm>
            <a:off x="4860032" y="332656"/>
            <a:ext cx="3469892" cy="6021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Best\Desktop\Collage\IMG-20200513-WA0018.jpg"/>
          <p:cNvPicPr>
            <a:picLocks noChangeAspect="1" noChangeArrowheads="1"/>
          </p:cNvPicPr>
          <p:nvPr/>
        </p:nvPicPr>
        <p:blipFill>
          <a:blip r:embed="rId2" cstate="print"/>
          <a:srcRect t="4644" b="15826"/>
          <a:stretch>
            <a:fillRect/>
          </a:stretch>
        </p:blipFill>
        <p:spPr bwMode="auto">
          <a:xfrm>
            <a:off x="611560" y="260648"/>
            <a:ext cx="3573272" cy="6165304"/>
          </a:xfrm>
          <a:prstGeom prst="rect">
            <a:avLst/>
          </a:prstGeom>
          <a:noFill/>
        </p:spPr>
      </p:pic>
      <p:pic>
        <p:nvPicPr>
          <p:cNvPr id="18435" name="Picture 3" descr="C:\Users\Best\Desktop\Collage\IMG-20200513-WA0019.jpg"/>
          <p:cNvPicPr>
            <a:picLocks noChangeAspect="1" noChangeArrowheads="1"/>
          </p:cNvPicPr>
          <p:nvPr/>
        </p:nvPicPr>
        <p:blipFill>
          <a:blip r:embed="rId3" cstate="print"/>
          <a:srcRect t="6951"/>
          <a:stretch>
            <a:fillRect/>
          </a:stretch>
        </p:blipFill>
        <p:spPr bwMode="auto">
          <a:xfrm>
            <a:off x="4716016" y="260648"/>
            <a:ext cx="3593157" cy="6381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Best\Desktop\Collage\IMG-20200513-WA0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3857200" cy="5616624"/>
          </a:xfrm>
          <a:prstGeom prst="rect">
            <a:avLst/>
          </a:prstGeom>
          <a:noFill/>
        </p:spPr>
      </p:pic>
      <p:pic>
        <p:nvPicPr>
          <p:cNvPr id="19459" name="Picture 3" descr="C:\Users\Best\Desktop\Collage\IMG-20200514-WA0004.jpg"/>
          <p:cNvPicPr>
            <a:picLocks noChangeAspect="1" noChangeArrowheads="1"/>
          </p:cNvPicPr>
          <p:nvPr/>
        </p:nvPicPr>
        <p:blipFill>
          <a:blip r:embed="rId3" cstate="print"/>
          <a:srcRect t="19550"/>
          <a:stretch>
            <a:fillRect/>
          </a:stretch>
        </p:blipFill>
        <p:spPr bwMode="auto">
          <a:xfrm>
            <a:off x="5292080" y="3501008"/>
            <a:ext cx="2859782" cy="3067577"/>
          </a:xfrm>
          <a:prstGeom prst="rect">
            <a:avLst/>
          </a:prstGeom>
          <a:noFill/>
        </p:spPr>
      </p:pic>
      <p:pic>
        <p:nvPicPr>
          <p:cNvPr id="19460" name="Picture 4" descr="C:\Users\Best\Desktop\Collage\IMG-20200514-WA0009.jpg"/>
          <p:cNvPicPr>
            <a:picLocks noChangeAspect="1" noChangeArrowheads="1"/>
          </p:cNvPicPr>
          <p:nvPr/>
        </p:nvPicPr>
        <p:blipFill>
          <a:blip r:embed="rId4" cstate="print"/>
          <a:srcRect t="11898" r="6305"/>
          <a:stretch>
            <a:fillRect/>
          </a:stretch>
        </p:blipFill>
        <p:spPr bwMode="auto">
          <a:xfrm>
            <a:off x="5004048" y="404664"/>
            <a:ext cx="3636969" cy="25649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Best\Desktop\Collage\IMG-20200513-WA0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08720"/>
            <a:ext cx="3507854" cy="4677139"/>
          </a:xfrm>
          <a:prstGeom prst="rect">
            <a:avLst/>
          </a:prstGeom>
          <a:noFill/>
        </p:spPr>
      </p:pic>
      <p:pic>
        <p:nvPicPr>
          <p:cNvPr id="20483" name="Picture 3" descr="C:\Users\Best\Desktop\Collage\IMG-20200514-WA0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908720"/>
            <a:ext cx="3710151" cy="4941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Best\Desktop\Collage\IMG-20200514-WA00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4191930" cy="558924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148064" y="1052736"/>
            <a:ext cx="331236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</a:t>
            </a:r>
            <a:r>
              <a:rPr lang="ru-RU" sz="2800" b="1" dirty="0" smtClean="0"/>
              <a:t>Тюльпан.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>Май, тепло и скоро лето. </a:t>
            </a:r>
            <a:endParaRPr lang="ru-RU" sz="2800" dirty="0" smtClean="0"/>
          </a:p>
          <a:p>
            <a:r>
              <a:rPr lang="ru-RU" sz="2800" dirty="0" smtClean="0"/>
              <a:t>В </a:t>
            </a:r>
            <a:r>
              <a:rPr lang="ru-RU" sz="2800" dirty="0"/>
              <a:t>зелень всё и вся одето. Словно огненный фонтан – Раскрывается тюльпан.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40</Words>
  <Application>Microsoft Office PowerPoint</Application>
  <PresentationFormat>Экран (4:3)</PresentationFormat>
  <Paragraphs>12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Calibri</vt:lpstr>
      <vt:lpstr>Arial</vt:lpstr>
      <vt:lpstr>Тема Office</vt:lpstr>
      <vt:lpstr>Рисование «Цветы в вазе»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Helen</dc:creator>
  <cp:lastModifiedBy>RePack by SPecialiST</cp:lastModifiedBy>
  <cp:revision>5</cp:revision>
  <dcterms:created xsi:type="dcterms:W3CDTF">2011-10-28T02:54:59Z</dcterms:created>
  <dcterms:modified xsi:type="dcterms:W3CDTF">2020-05-19T17:03:16Z</dcterms:modified>
</cp:coreProperties>
</file>