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792C-82A8-4FBB-A450-0FB0096E6AD8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BE669-E86B-4356-8F23-1372A4DA2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0DF2-C5D9-4154-A2C6-E87F67495440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5833E-970A-4A2B-909D-CC1C0D2CB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4700-5500-4DB6-87DF-2927EC736B40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7354-0FE4-4D08-8888-8258B4E27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E3215-88AF-4F5D-B542-5903A406AAF2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C453-6083-4BD8-93B5-5B029D3CA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3D3D-BD88-4B6B-904C-879565B4D77B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3FA8-29C3-4400-A259-FF7AA4CCA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3256-55EB-417C-AA56-A211FFDC0BED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7208-DE25-4B38-BDE3-7A5A4934C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D16C-3B17-4FC4-BA05-D17397B32069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8B63-EB52-4A8B-8C82-FA3335120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FCCFE-EF07-4198-889A-58828AB2302C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F145-5402-44EF-9A47-E6A857645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647E-8975-4B52-8C74-065176888B70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4CBD-9F56-48E0-93CB-EE8196BF7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E31B-F83E-4556-ADB7-D15763367C4E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A9E7-2B27-46DB-A488-51C1E2F2A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B56D7-4CA1-433A-948A-2FDA396CE386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871A-F847-4EB5-B5DD-2F28284C1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10895F-1233-4648-A493-AC6BA81F9419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388875-3BAC-4116-9CC5-8A3BFF28E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Рисование на тему</a:t>
            </a:r>
            <a:br>
              <a:rPr lang="ru-RU" b="1" dirty="0" smtClean="0"/>
            </a:br>
            <a:r>
              <a:rPr lang="ru-RU" b="1" dirty="0" smtClean="0"/>
              <a:t>«Мой любимый город Тверь»</a:t>
            </a:r>
            <a:endParaRPr lang="ru-RU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36064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Воспитатели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Седова И.В.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Петрова И.А.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80728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Задачи: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- Создать условия для отражения в рисунке представления о городе </a:t>
            </a:r>
            <a:r>
              <a:rPr lang="ru-RU" sz="2400" dirty="0" smtClean="0"/>
              <a:t>Тверь, </a:t>
            </a:r>
            <a:r>
              <a:rPr lang="ru-RU" sz="2400" dirty="0"/>
              <a:t>как об одном из уголков своей Родины.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- Продолжать учить рисовать несложные сюжеты или пейзажи (по выбору).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- Развивать творческое воображение, способности к композиции.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- Воспитывать патриотические чувства, интерес к познанию своей Родины.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s://fsd.multiurok.ru/html/2017/11/29/s_5a1eeb5ad3b9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20136" cy="5490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est\Desktop\Collage\IMG-20200427-WA0018.jpg"/>
          <p:cNvPicPr>
            <a:picLocks noChangeAspect="1" noChangeArrowheads="1"/>
          </p:cNvPicPr>
          <p:nvPr/>
        </p:nvPicPr>
        <p:blipFill>
          <a:blip r:embed="rId2" cstate="print"/>
          <a:srcRect l="10155" t="10310" b="17819"/>
          <a:stretch>
            <a:fillRect/>
          </a:stretch>
        </p:blipFill>
        <p:spPr bwMode="auto">
          <a:xfrm>
            <a:off x="899592" y="548680"/>
            <a:ext cx="3185542" cy="4536504"/>
          </a:xfrm>
          <a:prstGeom prst="rect">
            <a:avLst/>
          </a:prstGeom>
          <a:noFill/>
        </p:spPr>
      </p:pic>
      <p:pic>
        <p:nvPicPr>
          <p:cNvPr id="29699" name="Picture 3" descr="C:\Users\Best\Desktop\Collage\IMG-20200427-WA0031.jpg"/>
          <p:cNvPicPr>
            <a:picLocks noChangeAspect="1" noChangeArrowheads="1"/>
          </p:cNvPicPr>
          <p:nvPr/>
        </p:nvPicPr>
        <p:blipFill>
          <a:blip r:embed="rId3" cstate="print"/>
          <a:srcRect t="16982" b="15088"/>
          <a:stretch>
            <a:fillRect/>
          </a:stretch>
        </p:blipFill>
        <p:spPr bwMode="auto">
          <a:xfrm>
            <a:off x="4355976" y="476672"/>
            <a:ext cx="4104331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Best\Desktop\Collage\IMG-20200427-WA0020.jpg"/>
          <p:cNvPicPr>
            <a:picLocks noChangeAspect="1" noChangeArrowheads="1"/>
          </p:cNvPicPr>
          <p:nvPr/>
        </p:nvPicPr>
        <p:blipFill>
          <a:blip r:embed="rId2" cstate="print"/>
          <a:srcRect l="5455" t="9697" r="7273" b="6667"/>
          <a:stretch>
            <a:fillRect/>
          </a:stretch>
        </p:blipFill>
        <p:spPr bwMode="auto">
          <a:xfrm>
            <a:off x="1187623" y="836712"/>
            <a:ext cx="7413693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Best\Desktop\Collage\IMG-20200429-WA0051.jpg"/>
          <p:cNvPicPr>
            <a:picLocks noChangeAspect="1" noChangeArrowheads="1"/>
          </p:cNvPicPr>
          <p:nvPr/>
        </p:nvPicPr>
        <p:blipFill>
          <a:blip r:embed="rId2" cstate="print"/>
          <a:srcRect l="6780" t="13983" r="6780" b="4661"/>
          <a:stretch>
            <a:fillRect/>
          </a:stretch>
        </p:blipFill>
        <p:spPr bwMode="auto">
          <a:xfrm>
            <a:off x="755576" y="548680"/>
            <a:ext cx="3672408" cy="4608512"/>
          </a:xfrm>
          <a:prstGeom prst="rect">
            <a:avLst/>
          </a:prstGeom>
          <a:noFill/>
        </p:spPr>
      </p:pic>
      <p:pic>
        <p:nvPicPr>
          <p:cNvPr id="31747" name="Picture 3" descr="C:\Users\Best\Desktop\Collage\IMG-20200427-WA0026.jpg"/>
          <p:cNvPicPr>
            <a:picLocks noChangeAspect="1" noChangeArrowheads="1"/>
          </p:cNvPicPr>
          <p:nvPr/>
        </p:nvPicPr>
        <p:blipFill>
          <a:blip r:embed="rId3" cstate="print"/>
          <a:srcRect r="13549" b="10959"/>
          <a:stretch>
            <a:fillRect/>
          </a:stretch>
        </p:blipFill>
        <p:spPr bwMode="auto">
          <a:xfrm>
            <a:off x="4572000" y="980728"/>
            <a:ext cx="3672408" cy="5043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Best\Desktop\Collage\IMG-20200427-WA0019.jpg"/>
          <p:cNvPicPr>
            <a:picLocks noChangeAspect="1" noChangeArrowheads="1"/>
          </p:cNvPicPr>
          <p:nvPr/>
        </p:nvPicPr>
        <p:blipFill>
          <a:blip r:embed="rId2" cstate="print"/>
          <a:srcRect l="6729" t="21168" r="4445" b="41033"/>
          <a:stretch>
            <a:fillRect/>
          </a:stretch>
        </p:blipFill>
        <p:spPr bwMode="auto">
          <a:xfrm>
            <a:off x="755576" y="548680"/>
            <a:ext cx="4104456" cy="3109436"/>
          </a:xfrm>
          <a:prstGeom prst="rect">
            <a:avLst/>
          </a:prstGeom>
          <a:noFill/>
        </p:spPr>
      </p:pic>
      <p:pic>
        <p:nvPicPr>
          <p:cNvPr id="32771" name="Picture 3" descr="C:\Users\Best\Desktop\Collage\IMG-20200427-WA0021.jpg"/>
          <p:cNvPicPr>
            <a:picLocks noChangeAspect="1" noChangeArrowheads="1"/>
          </p:cNvPicPr>
          <p:nvPr/>
        </p:nvPicPr>
        <p:blipFill>
          <a:blip r:embed="rId3" cstate="print"/>
          <a:srcRect l="11025" r="16526"/>
          <a:stretch>
            <a:fillRect/>
          </a:stretch>
        </p:blipFill>
        <p:spPr bwMode="auto">
          <a:xfrm>
            <a:off x="5004048" y="836712"/>
            <a:ext cx="3312368" cy="2592288"/>
          </a:xfrm>
          <a:prstGeom prst="rect">
            <a:avLst/>
          </a:prstGeom>
          <a:noFill/>
        </p:spPr>
      </p:pic>
      <p:pic>
        <p:nvPicPr>
          <p:cNvPr id="32772" name="Picture 4" descr="C:\Users\Best\Desktop\Collage\IMG-20200427-WA0030.jpg"/>
          <p:cNvPicPr>
            <a:picLocks noChangeAspect="1" noChangeArrowheads="1"/>
          </p:cNvPicPr>
          <p:nvPr/>
        </p:nvPicPr>
        <p:blipFill>
          <a:blip r:embed="rId4" cstate="print"/>
          <a:srcRect l="13880" r="18853"/>
          <a:stretch>
            <a:fillRect/>
          </a:stretch>
        </p:blipFill>
        <p:spPr bwMode="auto">
          <a:xfrm>
            <a:off x="2483768" y="3789040"/>
            <a:ext cx="4536504" cy="274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Best\Desktop\Collage\IMG-20200427-WA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936437" cy="2952328"/>
          </a:xfrm>
          <a:prstGeom prst="rect">
            <a:avLst/>
          </a:prstGeom>
          <a:noFill/>
        </p:spPr>
      </p:pic>
      <p:pic>
        <p:nvPicPr>
          <p:cNvPr id="33795" name="Picture 3" descr="C:\Users\Best\Desktop\Collage\IMG-20200427-WA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73016"/>
            <a:ext cx="3864429" cy="2898322"/>
          </a:xfrm>
          <a:prstGeom prst="rect">
            <a:avLst/>
          </a:prstGeom>
          <a:noFill/>
        </p:spPr>
      </p:pic>
      <p:pic>
        <p:nvPicPr>
          <p:cNvPr id="33796" name="Picture 4" descr="C:\Users\Best\Desktop\Collage\IMG-20200427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96752"/>
            <a:ext cx="316870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Best\Desktop\Collage\IMG-20200427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536160" cy="5652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Рисование на тему «Мой любимый город Тверь»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RePack by SPecialiST</cp:lastModifiedBy>
  <cp:revision>4</cp:revision>
  <dcterms:created xsi:type="dcterms:W3CDTF">2011-01-05T18:58:43Z</dcterms:created>
  <dcterms:modified xsi:type="dcterms:W3CDTF">2020-05-05T09:40:31Z</dcterms:modified>
</cp:coreProperties>
</file>