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176C5E-5F18-44C1-B479-94FA32BC0E93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1DDD27-C8F4-4CE3-A1A6-370B1A7E159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657562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МБДОУ  детский сад № 159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Старшая группа «Лучики»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6056" y="566124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 : Гуляева Д.Ю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Крыжова А.В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2420888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Рисование : Радуги 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7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5b68139ecf9c963e488e77229583ed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2389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88" y="1556792"/>
            <a:ext cx="5724128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2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49092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402618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52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364743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35" y="548680"/>
            <a:ext cx="4365104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16428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75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2488"/>
            <a:ext cx="685800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5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564904"/>
            <a:ext cx="59766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95203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57</TotalTime>
  <Words>25</Words>
  <Application>Microsoft Office PowerPoint</Application>
  <PresentationFormat>Экран (4:3)</PresentationFormat>
  <Paragraphs>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2020-04-17T11:58:13Z</dcterms:created>
  <dcterms:modified xsi:type="dcterms:W3CDTF">2020-05-24T14:59:40Z</dcterms:modified>
</cp:coreProperties>
</file>