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80" r:id="rId4"/>
    <p:sldId id="281" r:id="rId5"/>
    <p:sldId id="283" r:id="rId6"/>
    <p:sldId id="282" r:id="rId7"/>
    <p:sldId id="285" r:id="rId8"/>
    <p:sldId id="284" r:id="rId9"/>
    <p:sldId id="286" r:id="rId10"/>
    <p:sldId id="287" r:id="rId11"/>
    <p:sldId id="288" r:id="rId12"/>
    <p:sldId id="289" r:id="rId13"/>
    <p:sldId id="290" r:id="rId14"/>
    <p:sldId id="295" r:id="rId15"/>
    <p:sldId id="291" r:id="rId16"/>
    <p:sldId id="294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BA017-7F81-4483-B434-4B36D321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A5C0E7-DB10-472B-AE9C-A2477771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E43A1-0064-4035-BD77-E966F008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EC062-92A5-4290-8646-2A6A5460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1192F-3A38-46BF-B064-41A16752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6B63E-7892-44A5-9235-0A8B47D5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01271D-650E-41B3-B9F4-4D2436E7C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33470-4090-462E-950D-51D62A11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8BEA2-2E6A-4B2F-AB16-B13F5ECC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15F03-F1DB-4AE8-A5E1-F2EC925A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3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0CC536-E8D1-4026-B4A9-F719BDE20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1B91B6-A31B-438A-806A-1FF40E207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6C5A4-4B2F-4936-A1A6-BBD8C5FC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D3ED7-E513-432C-9109-B3B32FC9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BB330-1728-4477-85D8-46890A89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BB748-94A8-4C75-AB7E-A47A75B2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941AF-0B0C-43EC-B6EA-30FEA8272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67C1E-B455-4AD6-87EB-E0531B39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CE664-6F4C-44C4-ADA9-864F3F7E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42147-9109-4878-96DE-F3AB63EA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3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5703E-D6AB-4A20-90A7-947AF17A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7AA93A-03B6-4747-A167-74EBEDD53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8F130-E5E1-4846-BD5C-1B0FABE7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68DCC-E4E4-4CAA-A6AF-BAD0CA38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8850B-2611-4999-9185-B33E8843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E88CC-71F5-403D-9C0C-A5B1866F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B7BC0-7D90-4CDA-BF86-171EDB56C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EE65D-D61D-4416-8714-5D2A044AB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E7534-EC61-4CAA-9BE2-31811F51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991225-9BB8-4DA5-A37B-EBBE5DB3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3E180-0C93-48EB-A6E7-315CB04C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DC8B3-06F6-4342-8397-26C2D68B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356EE3-9F88-41C6-8F75-07811827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CDCA1-6931-46B4-8034-8610FD108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E91288-EEF3-494D-B259-5E18E34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D30300-5080-48BA-9370-8EFBD2499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92844F-1123-4F54-9E3D-9C8655FE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1E89BB-B9B6-41AD-A223-541B8BFF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C38AF3-0EE9-465F-B60B-9C95FC7A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5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97DA3-EDF4-42C0-BAFC-3448622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66CE3A-A315-4B4E-B9A9-23208F6A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15BF7C-4A2D-47A9-8D8E-C84DEC5C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55C050-7708-4969-BC8A-AE555D1D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9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E720C-3C99-4195-B8D9-FF72D8A1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F13206-873F-4007-BCBA-435CBA04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C1A95B-46A3-4625-B5C5-DECEC25A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6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2C5D1-D869-4D8E-8F63-F8507812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88178-9AAD-4B9C-97DE-8A50FC1B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CB3238-3B68-4E06-9EA4-B30A94FD8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89726-D3AA-4E5E-93A3-7AD79F56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3C6330-C2FF-4353-8D90-CDBE6281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8722EB-E98B-420C-BDF1-C91E21A2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0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97055-6938-4BEA-9953-8DE9C149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97827-8B27-4F23-9904-6064E6105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9BE37D-28F4-4FEA-923A-98C6D015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8F9B60-19C7-43BC-8796-94C79C69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7498E-1390-4363-9045-BE9C2ECC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DC3F70-7714-442D-B050-C724D528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9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F32D4-9AF9-4F37-9FAA-C5A2FC26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E70A03-FDCC-403C-B158-4BCC4C1B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2B235-0EFC-4A92-B709-C31F10184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18E4-1EE2-43A6-BB49-AC1BB72B218E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4B6CA-0D00-439F-BCBE-EB8009F0A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1FC-F459-4A3F-AC45-A0B5433F9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3CC5-D47F-45BA-98EA-AF94380A1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2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DC612-1955-4BF0-9E0D-C23F9A32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418AF5-FD7B-471E-BB3F-7B12BB15C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6478" cy="701604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FD7D59-9F68-460C-996C-EE1C12A29303}"/>
              </a:ext>
            </a:extLst>
          </p:cNvPr>
          <p:cNvSpPr/>
          <p:nvPr/>
        </p:nvSpPr>
        <p:spPr>
          <a:xfrm>
            <a:off x="2641600" y="485423"/>
            <a:ext cx="650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 детский сад № 159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«Вишенки»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BD831B-4666-4D3C-A51F-B617D34CF65A}"/>
              </a:ext>
            </a:extLst>
          </p:cNvPr>
          <p:cNvSpPr/>
          <p:nvPr/>
        </p:nvSpPr>
        <p:spPr>
          <a:xfrm>
            <a:off x="2048719" y="1810986"/>
            <a:ext cx="70952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 Счет до 10. Повторение геометрических фигур. Развитие внимания »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«Поэтапное рисование животных»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B55712-25AC-45EA-B0F3-D6D940FBF777}"/>
              </a:ext>
            </a:extLst>
          </p:cNvPr>
          <p:cNvSpPr/>
          <p:nvPr/>
        </p:nvSpPr>
        <p:spPr>
          <a:xfrm>
            <a:off x="7495822" y="3105835"/>
            <a:ext cx="4696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Воспитатель:</a:t>
            </a:r>
          </a:p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Манжарова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</a:p>
        </p:txBody>
      </p:sp>
    </p:spTree>
    <p:extLst>
      <p:ext uri="{BB962C8B-B14F-4D97-AF65-F5344CB8AC3E}">
        <p14:creationId xmlns:p14="http://schemas.microsoft.com/office/powerpoint/2010/main" val="329088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BDFF3-26AC-4122-BEC0-2E93072279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25832" y="1157468"/>
            <a:ext cx="3727651" cy="4942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07520-4AE8-4A04-9E64-0181A7202C1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34318" y="1157468"/>
            <a:ext cx="3449257" cy="50234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B7EB39-3F01-4CAA-99E4-FDC3AC2394B0}"/>
              </a:ext>
            </a:extLst>
          </p:cNvPr>
          <p:cNvSpPr/>
          <p:nvPr/>
        </p:nvSpPr>
        <p:spPr>
          <a:xfrm>
            <a:off x="2754775" y="509286"/>
            <a:ext cx="6048953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еще много интересных заданий выполнили ребята</a:t>
            </a:r>
          </a:p>
        </p:txBody>
      </p:sp>
    </p:spTree>
    <p:extLst>
      <p:ext uri="{BB962C8B-B14F-4D97-AF65-F5344CB8AC3E}">
        <p14:creationId xmlns:p14="http://schemas.microsoft.com/office/powerpoint/2010/main" val="147084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C2BE8-19FF-4565-94CE-5B4B27A496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016000"/>
            <a:ext cx="4967110" cy="4786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9023DF-F42A-4800-8879-C3D22E263B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8201" y="458787"/>
            <a:ext cx="4512732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D7A49-528B-48AD-8AAF-AAB68B64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2" y="1667095"/>
            <a:ext cx="4730045" cy="42257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D0ED43-7CAC-41B8-8A2E-79CD6EED7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956" y="1667095"/>
            <a:ext cx="4907843" cy="42257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5B82AD-167F-4337-A48D-E5924BD8A750}"/>
              </a:ext>
            </a:extLst>
          </p:cNvPr>
          <p:cNvSpPr/>
          <p:nvPr/>
        </p:nvSpPr>
        <p:spPr>
          <a:xfrm>
            <a:off x="3894667" y="365125"/>
            <a:ext cx="3030053" cy="85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отличия</a:t>
            </a:r>
          </a:p>
        </p:txBody>
      </p:sp>
    </p:spTree>
    <p:extLst>
      <p:ext uri="{BB962C8B-B14F-4D97-AF65-F5344CB8AC3E}">
        <p14:creationId xmlns:p14="http://schemas.microsoft.com/office/powerpoint/2010/main" val="422009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00F44-2052-4072-9833-D96BF8F9E5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7334" y="559656"/>
            <a:ext cx="4041422" cy="2725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BF9DB8-8376-4A53-BBE8-97DFCB85D6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3156" y="3429000"/>
            <a:ext cx="4289777" cy="2869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383E94-4703-4E21-B177-8077CE7B53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42943" y="2633367"/>
            <a:ext cx="3635023" cy="357075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D93C27-9C20-4CB4-B1C1-5C482BF1646A}"/>
              </a:ext>
            </a:extLst>
          </p:cNvPr>
          <p:cNvSpPr/>
          <p:nvPr/>
        </p:nvSpPr>
        <p:spPr>
          <a:xfrm>
            <a:off x="6197599" y="365125"/>
            <a:ext cx="4662311" cy="16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Рисование. Поэтапное рисование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45105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E42FD8-60D3-4E67-B42C-CA7A07F6EF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2263" y="474133"/>
            <a:ext cx="5940425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38F87-5333-47CB-95D6-4DD4D45FDB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33" y="2173111"/>
            <a:ext cx="4625621" cy="259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AC161F-51DF-4767-9473-80BE4BB1B1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70" y="1110192"/>
            <a:ext cx="5208905" cy="508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41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5CE73-C370-466E-B08B-7F03C4CE7F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6345" y="1192390"/>
            <a:ext cx="5034848" cy="441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F39EEA-C356-43B5-9AC8-09D80F5264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21" y="880531"/>
            <a:ext cx="4628445" cy="503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21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76C22-C35A-4EA7-9A9E-B254977D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E4D3D3-2645-4CC9-9D96-B152B21A1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81AD59-9D63-460A-9843-771FCD13095F}"/>
              </a:ext>
            </a:extLst>
          </p:cNvPr>
          <p:cNvSpPr/>
          <p:nvPr/>
        </p:nvSpPr>
        <p:spPr>
          <a:xfrm>
            <a:off x="2178756" y="2517422"/>
            <a:ext cx="7021687" cy="921534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/>
              <a:lightRig rig="threePt" dir="t"/>
            </a:scene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2B8D67-32FB-4F2E-8BBD-C2A13CA1E149}"/>
              </a:ext>
            </a:extLst>
          </p:cNvPr>
          <p:cNvSpPr/>
          <p:nvPr/>
        </p:nvSpPr>
        <p:spPr>
          <a:xfrm>
            <a:off x="1203767" y="520861"/>
            <a:ext cx="9873205" cy="389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ФЭМП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Задачи : повторение счета в пределах 10; закрепление знания геометрических фигур,  развитие внимания и логического мышления.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Задача: умение рисовать животное в соответствие со схемами.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были представлены следующие задания по математике: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1.Найти геометрические фигуры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Сосчитать.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27F8E-5EBD-40CA-A33F-509697C7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62" y="2055813"/>
            <a:ext cx="5197032" cy="44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F8DE9C-5012-43D9-9D3B-FDF438E5D7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6149"/>
            <a:ext cx="3722225" cy="45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080963-DBDF-45A2-8EC1-90295BCB9D61}"/>
              </a:ext>
            </a:extLst>
          </p:cNvPr>
          <p:cNvSpPr/>
          <p:nvPr/>
        </p:nvSpPr>
        <p:spPr>
          <a:xfrm>
            <a:off x="4457519" y="2700272"/>
            <a:ext cx="2983737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выполнили       задание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60E8EB-DBFE-4387-AD37-36736E37A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51" y="1166149"/>
            <a:ext cx="3842795" cy="452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58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770DC-A7C1-49DD-8999-0A8B9B66A1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82906"/>
            <a:ext cx="4034742" cy="560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3FF6B-3335-475B-AE72-C19C0234E3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57" y="561372"/>
            <a:ext cx="4034743" cy="572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01982B-718F-45B2-9652-7BB913DC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91" y="2055813"/>
            <a:ext cx="2095018" cy="2511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150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72BC27-A768-4563-8BFA-1AA76F2ADA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36044"/>
            <a:ext cx="3973688" cy="5169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AAF507-6B37-4FE4-8E46-F24B45DD8685}"/>
              </a:ext>
            </a:extLst>
          </p:cNvPr>
          <p:cNvSpPr/>
          <p:nvPr/>
        </p:nvSpPr>
        <p:spPr>
          <a:xfrm>
            <a:off x="1207912" y="666044"/>
            <a:ext cx="197555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Задание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0A48F8-E448-4764-B69D-FB143974F3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1136044"/>
            <a:ext cx="3982156" cy="51688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74BBA1-8D0F-4090-B011-C690BFB415CB}"/>
              </a:ext>
            </a:extLst>
          </p:cNvPr>
          <p:cNvSpPr/>
          <p:nvPr/>
        </p:nvSpPr>
        <p:spPr>
          <a:xfrm>
            <a:off x="6897511" y="666044"/>
            <a:ext cx="4456289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32986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77EC87-1C14-4E85-80DD-56B48FF6F940}"/>
              </a:ext>
            </a:extLst>
          </p:cNvPr>
          <p:cNvSpPr/>
          <p:nvPr/>
        </p:nvSpPr>
        <p:spPr>
          <a:xfrm>
            <a:off x="4756194" y="365125"/>
            <a:ext cx="154241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Задание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812379-84DC-47EE-9BC5-2763ADCA82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331595"/>
            <a:ext cx="4481689" cy="419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D576E-5D5D-4D0C-A27A-82F8CA9129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1331595"/>
            <a:ext cx="4222046" cy="419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49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D3F059-A540-4DBB-898C-B7D212AD96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6" y="1603022"/>
            <a:ext cx="3872091" cy="476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C4DDD-3BA3-4DB4-9A23-A39DA199AB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44" y="1523399"/>
            <a:ext cx="3872089" cy="4763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0DC247-FED8-49B3-9CFC-C91A6C887441}"/>
              </a:ext>
            </a:extLst>
          </p:cNvPr>
          <p:cNvSpPr/>
          <p:nvPr/>
        </p:nvSpPr>
        <p:spPr>
          <a:xfrm>
            <a:off x="3825822" y="491066"/>
            <a:ext cx="4019956" cy="125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Выполненные детьми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25354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F784D6-7013-4BB6-941D-E980D72691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3778" y="1154572"/>
            <a:ext cx="5452533" cy="52349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8DD12B-BCF4-4D65-B5D6-E64563DD51B5}"/>
              </a:ext>
            </a:extLst>
          </p:cNvPr>
          <p:cNvSpPr/>
          <p:nvPr/>
        </p:nvSpPr>
        <p:spPr>
          <a:xfrm>
            <a:off x="2352831" y="468488"/>
            <a:ext cx="438132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задание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DA1687-9AE5-4495-B2F7-0555823E0753}"/>
              </a:ext>
            </a:extLst>
          </p:cNvPr>
          <p:cNvSpPr/>
          <p:nvPr/>
        </p:nvSpPr>
        <p:spPr>
          <a:xfrm>
            <a:off x="6344355" y="1794051"/>
            <a:ext cx="4639733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написали правильные ответы: 14 поросят (вместе со свиньей)</a:t>
            </a:r>
          </a:p>
        </p:txBody>
      </p:sp>
    </p:spTree>
    <p:extLst>
      <p:ext uri="{BB962C8B-B14F-4D97-AF65-F5344CB8AC3E}">
        <p14:creationId xmlns:p14="http://schemas.microsoft.com/office/powerpoint/2010/main" val="794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BD253-9A2C-404E-8B59-A5E54304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29EDF7-1AFE-4BB1-B2B7-D3ED926C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6DB7A-0E02-408A-BEB9-22A0B1AA4F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1" y="1256347"/>
            <a:ext cx="5336821" cy="43453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3001A7-9330-4317-BC5F-4F2A969B330C}"/>
              </a:ext>
            </a:extLst>
          </p:cNvPr>
          <p:cNvSpPr/>
          <p:nvPr/>
        </p:nvSpPr>
        <p:spPr>
          <a:xfrm>
            <a:off x="1049868" y="541867"/>
            <a:ext cx="761731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Задание. Сосчитать всех животных и насекомых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95C3BC-D6FE-4B55-A622-BA9DCD99F5FB}"/>
              </a:ext>
            </a:extLst>
          </p:cNvPr>
          <p:cNvSpPr/>
          <p:nvPr/>
        </p:nvSpPr>
        <p:spPr>
          <a:xfrm>
            <a:off x="6378221" y="3241224"/>
            <a:ext cx="4975578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написали правильные ответы: 11 животных и насекомых</a:t>
            </a:r>
          </a:p>
        </p:txBody>
      </p:sp>
    </p:spTree>
    <p:extLst>
      <p:ext uri="{BB962C8B-B14F-4D97-AF65-F5344CB8AC3E}">
        <p14:creationId xmlns:p14="http://schemas.microsoft.com/office/powerpoint/2010/main" val="314841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158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2020-04-24T17:29:09Z</dcterms:created>
  <dcterms:modified xsi:type="dcterms:W3CDTF">2020-04-26T13:33:31Z</dcterms:modified>
</cp:coreProperties>
</file>