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23C"/>
    <a:srgbClr val="FEF200"/>
    <a:srgbClr val="187F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 w="0">
                  <a:solidFill>
                    <a:srgbClr val="D2623C"/>
                  </a:solidFill>
                </a:ln>
                <a:solidFill>
                  <a:srgbClr val="D2623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35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62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6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65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46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81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086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474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84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7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98CB-F124-4871-BD40-3B86FE07301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9B91-7D54-4A1C-AF6B-AB63FD65B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9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rgbClr val="187FC2"/>
            </a:solidFill>
            <a:prstDash val="solid"/>
          </a:ln>
          <a:solidFill>
            <a:srgbClr val="187FC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27123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Рисование на тему </a:t>
            </a:r>
            <a:br>
              <a:rPr lang="ru-RU" dirty="0" smtClean="0"/>
            </a:br>
            <a:r>
              <a:rPr lang="ru-RU" dirty="0" smtClean="0"/>
              <a:t>«Пограничник с </a:t>
            </a:r>
            <a:br>
              <a:rPr lang="ru-RU" dirty="0" smtClean="0"/>
            </a:br>
            <a:r>
              <a:rPr lang="ru-RU" dirty="0" smtClean="0"/>
              <a:t>собакой»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866606" y="4167051"/>
            <a:ext cx="3566160" cy="109074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Воспитатели</a:t>
            </a:r>
          </a:p>
          <a:p>
            <a:pPr algn="r"/>
            <a:r>
              <a:rPr lang="ru-RU" sz="2000" b="1" dirty="0" smtClean="0"/>
              <a:t>Седова И.В.</a:t>
            </a:r>
          </a:p>
          <a:p>
            <a:pPr algn="r"/>
            <a:r>
              <a:rPr lang="ru-RU" sz="2000" b="1" dirty="0" smtClean="0"/>
              <a:t>Петрова И.А.</a:t>
            </a:r>
            <a:endParaRPr lang="ru-RU" sz="2000" b="1" dirty="0"/>
          </a:p>
        </p:txBody>
      </p:sp>
      <p:sp>
        <p:nvSpPr>
          <p:cNvPr id="2050" name="AutoShape 2" descr="https://histrf.ru/uploads/media/relay/0001/12/thumb_11624_relay_big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9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1451" y="561704"/>
            <a:ext cx="33571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Цели: упражнять детей в изображении человека и животного, в передаче характерных особенностей (одежда, поза, относительной величины фигуры и частей; учить задумывать и выражать в рисунке несложный сюжет, закреплять приемы рисования и закрашивания рисунков карандашами; развивать чувство композиции. Воспитывать чувство патриотизма, гордости за Российскую Армию.</a:t>
            </a:r>
            <a:endParaRPr lang="ru-RU" b="1" dirty="0"/>
          </a:p>
        </p:txBody>
      </p:sp>
      <p:pic>
        <p:nvPicPr>
          <p:cNvPr id="1026" name="Picture 2" descr="C:\Users\Best\Desktop\img_20200130_115403.jpg"/>
          <p:cNvPicPr>
            <a:picLocks noChangeAspect="1" noChangeArrowheads="1"/>
          </p:cNvPicPr>
          <p:nvPr/>
        </p:nvPicPr>
        <p:blipFill>
          <a:blip r:embed="rId2" cstate="print"/>
          <a:srcRect l="12530" r="13511"/>
          <a:stretch>
            <a:fillRect/>
          </a:stretch>
        </p:blipFill>
        <p:spPr bwMode="auto">
          <a:xfrm>
            <a:off x="1515291" y="751114"/>
            <a:ext cx="3161212" cy="427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Best\Desktop\Collage\IMG-20200430-WA0037.jpg"/>
          <p:cNvPicPr>
            <a:picLocks noChangeAspect="1" noChangeArrowheads="1"/>
          </p:cNvPicPr>
          <p:nvPr/>
        </p:nvPicPr>
        <p:blipFill>
          <a:blip r:embed="rId2" cstate="print"/>
          <a:srcRect l="6511" t="21222" r="14389"/>
          <a:stretch>
            <a:fillRect/>
          </a:stretch>
        </p:blipFill>
        <p:spPr bwMode="auto">
          <a:xfrm>
            <a:off x="261257" y="235132"/>
            <a:ext cx="4284617" cy="3200399"/>
          </a:xfrm>
          <a:prstGeom prst="rect">
            <a:avLst/>
          </a:prstGeom>
          <a:noFill/>
        </p:spPr>
      </p:pic>
      <p:pic>
        <p:nvPicPr>
          <p:cNvPr id="1026" name="Picture 2" descr="C:\Users\Best\Desktop\Collage\IMG-20200430-WA0036.jpg"/>
          <p:cNvPicPr>
            <a:picLocks noChangeAspect="1" noChangeArrowheads="1"/>
          </p:cNvPicPr>
          <p:nvPr/>
        </p:nvPicPr>
        <p:blipFill>
          <a:blip r:embed="rId3" cstate="print"/>
          <a:srcRect l="4789" t="17746"/>
          <a:stretch>
            <a:fillRect/>
          </a:stretch>
        </p:blipFill>
        <p:spPr bwMode="auto">
          <a:xfrm>
            <a:off x="4558936" y="378823"/>
            <a:ext cx="4415246" cy="2860765"/>
          </a:xfrm>
          <a:prstGeom prst="rect">
            <a:avLst/>
          </a:prstGeom>
          <a:noFill/>
        </p:spPr>
      </p:pic>
      <p:pic>
        <p:nvPicPr>
          <p:cNvPr id="1027" name="Picture 3" descr="C:\Users\Best\Desktop\Collage\IMG-20200429-WA0054.jpg"/>
          <p:cNvPicPr>
            <a:picLocks noChangeAspect="1" noChangeArrowheads="1"/>
          </p:cNvPicPr>
          <p:nvPr/>
        </p:nvPicPr>
        <p:blipFill>
          <a:blip r:embed="rId4" cstate="print"/>
          <a:srcRect t="30050"/>
          <a:stretch>
            <a:fillRect/>
          </a:stretch>
        </p:blipFill>
        <p:spPr bwMode="auto">
          <a:xfrm>
            <a:off x="2233747" y="3657600"/>
            <a:ext cx="5447211" cy="277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43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est\Desktop\Collage\IMG-20200429-WA0058.jpg"/>
          <p:cNvPicPr>
            <a:picLocks noChangeAspect="1" noChangeArrowheads="1"/>
          </p:cNvPicPr>
          <p:nvPr/>
        </p:nvPicPr>
        <p:blipFill>
          <a:blip r:embed="rId2" cstate="print"/>
          <a:srcRect l="8349" t="4381" r="6656" b="28762"/>
          <a:stretch>
            <a:fillRect/>
          </a:stretch>
        </p:blipFill>
        <p:spPr bwMode="auto">
          <a:xfrm>
            <a:off x="496389" y="274320"/>
            <a:ext cx="3278777" cy="4585063"/>
          </a:xfrm>
          <a:prstGeom prst="rect">
            <a:avLst/>
          </a:prstGeom>
          <a:noFill/>
        </p:spPr>
      </p:pic>
      <p:pic>
        <p:nvPicPr>
          <p:cNvPr id="15363" name="Picture 3" descr="C:\Users\Best\Desktop\Collage\IMG-20200430-WA000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626" y="261256"/>
            <a:ext cx="3850277" cy="5133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est\Desktop\Collage\IMG-20200429-WA0046.jpg"/>
          <p:cNvPicPr>
            <a:picLocks noChangeAspect="1" noChangeArrowheads="1"/>
          </p:cNvPicPr>
          <p:nvPr/>
        </p:nvPicPr>
        <p:blipFill>
          <a:blip r:embed="rId2" cstate="print"/>
          <a:srcRect l="9069" t="10667" r="10085" b="8190"/>
          <a:stretch>
            <a:fillRect/>
          </a:stretch>
        </p:blipFill>
        <p:spPr bwMode="auto">
          <a:xfrm>
            <a:off x="641920" y="326572"/>
            <a:ext cx="3851703" cy="5159828"/>
          </a:xfrm>
          <a:prstGeom prst="rect">
            <a:avLst/>
          </a:prstGeom>
          <a:noFill/>
        </p:spPr>
      </p:pic>
      <p:pic>
        <p:nvPicPr>
          <p:cNvPr id="16387" name="Picture 3" descr="C:\Users\Best\Desktop\Collage\IMG-20200429-WA0027.jpg"/>
          <p:cNvPicPr>
            <a:picLocks noChangeAspect="1" noChangeArrowheads="1"/>
          </p:cNvPicPr>
          <p:nvPr/>
        </p:nvPicPr>
        <p:blipFill>
          <a:blip r:embed="rId3" cstate="print"/>
          <a:srcRect l="31552" r="27481" b="16964"/>
          <a:stretch>
            <a:fillRect/>
          </a:stretch>
        </p:blipFill>
        <p:spPr bwMode="auto">
          <a:xfrm>
            <a:off x="5185953" y="473526"/>
            <a:ext cx="3396344" cy="5163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est\Desktop\Collage\IMG-20200429-WA0029.jpg"/>
          <p:cNvPicPr>
            <a:picLocks noChangeAspect="1" noChangeArrowheads="1"/>
          </p:cNvPicPr>
          <p:nvPr/>
        </p:nvPicPr>
        <p:blipFill>
          <a:blip r:embed="rId2" cstate="print"/>
          <a:srcRect l="13571" t="23501" r="39858" b="2426"/>
          <a:stretch>
            <a:fillRect/>
          </a:stretch>
        </p:blipFill>
        <p:spPr bwMode="auto">
          <a:xfrm>
            <a:off x="195942" y="156755"/>
            <a:ext cx="4258493" cy="3122023"/>
          </a:xfrm>
          <a:prstGeom prst="rect">
            <a:avLst/>
          </a:prstGeom>
          <a:noFill/>
        </p:spPr>
      </p:pic>
      <p:pic>
        <p:nvPicPr>
          <p:cNvPr id="17411" name="Picture 3" descr="C:\Users\Best\Desktop\Collage\IMG-20200429-WA0037.jpg"/>
          <p:cNvPicPr>
            <a:picLocks noChangeAspect="1" noChangeArrowheads="1"/>
          </p:cNvPicPr>
          <p:nvPr/>
        </p:nvPicPr>
        <p:blipFill>
          <a:blip r:embed="rId3" cstate="print"/>
          <a:srcRect l="20857" t="3356" r="18714"/>
          <a:stretch>
            <a:fillRect/>
          </a:stretch>
        </p:blipFill>
        <p:spPr bwMode="auto">
          <a:xfrm>
            <a:off x="4874370" y="378824"/>
            <a:ext cx="3629550" cy="2675640"/>
          </a:xfrm>
          <a:prstGeom prst="rect">
            <a:avLst/>
          </a:prstGeom>
          <a:noFill/>
        </p:spPr>
      </p:pic>
      <p:pic>
        <p:nvPicPr>
          <p:cNvPr id="17412" name="Picture 4" descr="C:\Users\Best\Desktop\Collage\IMG-20200429-WA0038.jpg"/>
          <p:cNvPicPr>
            <a:picLocks noChangeAspect="1" noChangeArrowheads="1"/>
          </p:cNvPicPr>
          <p:nvPr/>
        </p:nvPicPr>
        <p:blipFill>
          <a:blip r:embed="rId4" cstate="print"/>
          <a:srcRect l="12714" t="8935" r="24000" b="17612"/>
          <a:stretch>
            <a:fillRect/>
          </a:stretch>
        </p:blipFill>
        <p:spPr bwMode="auto">
          <a:xfrm>
            <a:off x="2612572" y="3326045"/>
            <a:ext cx="4062548" cy="2173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est\Desktop\Collage\IMG-20200429-WA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450" y="300445"/>
            <a:ext cx="3766601" cy="5221879"/>
          </a:xfrm>
          <a:prstGeom prst="rect">
            <a:avLst/>
          </a:prstGeom>
          <a:noFill/>
        </p:spPr>
      </p:pic>
      <p:pic>
        <p:nvPicPr>
          <p:cNvPr id="18435" name="Picture 3" descr="C:\Users\Best\Desktop\Collage\IMG-20200429-WA0011.jpg"/>
          <p:cNvPicPr>
            <a:picLocks noChangeAspect="1" noChangeArrowheads="1"/>
          </p:cNvPicPr>
          <p:nvPr/>
        </p:nvPicPr>
        <p:blipFill>
          <a:blip r:embed="rId3" cstate="print"/>
          <a:srcRect l="7587" t="3619" r="4794"/>
          <a:stretch>
            <a:fillRect/>
          </a:stretch>
        </p:blipFill>
        <p:spPr bwMode="auto">
          <a:xfrm>
            <a:off x="1449976" y="470263"/>
            <a:ext cx="3135086" cy="4598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est\Desktop\Collage\IMG-20200429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1" y="244928"/>
            <a:ext cx="4075612" cy="2576648"/>
          </a:xfrm>
          <a:prstGeom prst="rect">
            <a:avLst/>
          </a:prstGeom>
          <a:noFill/>
        </p:spPr>
      </p:pic>
      <p:pic>
        <p:nvPicPr>
          <p:cNvPr id="19459" name="Picture 3" descr="C:\Users\Best\Desktop\Collage\IMG-20200429-WA0019.jpg"/>
          <p:cNvPicPr>
            <a:picLocks noChangeAspect="1" noChangeArrowheads="1"/>
          </p:cNvPicPr>
          <p:nvPr/>
        </p:nvPicPr>
        <p:blipFill>
          <a:blip r:embed="rId3" cstate="print"/>
          <a:srcRect l="7286" t="6857" r="6429" b="9714"/>
          <a:stretch>
            <a:fillRect/>
          </a:stretch>
        </p:blipFill>
        <p:spPr bwMode="auto">
          <a:xfrm>
            <a:off x="4937762" y="183746"/>
            <a:ext cx="3781664" cy="2742333"/>
          </a:xfrm>
          <a:prstGeom prst="rect">
            <a:avLst/>
          </a:prstGeom>
          <a:noFill/>
        </p:spPr>
      </p:pic>
      <p:pic>
        <p:nvPicPr>
          <p:cNvPr id="19460" name="Picture 4" descr="C:\Users\Best\Desktop\Collage\IMG-20200429-WA0020.jpg"/>
          <p:cNvPicPr>
            <a:picLocks noChangeAspect="1" noChangeArrowheads="1"/>
          </p:cNvPicPr>
          <p:nvPr/>
        </p:nvPicPr>
        <p:blipFill>
          <a:blip r:embed="rId4" cstate="print"/>
          <a:srcRect l="2857" t="25905" r="3857" b="7048"/>
          <a:stretch>
            <a:fillRect/>
          </a:stretch>
        </p:blipFill>
        <p:spPr bwMode="auto">
          <a:xfrm>
            <a:off x="836023" y="3139347"/>
            <a:ext cx="7119257" cy="345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st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445" y="378823"/>
            <a:ext cx="3827417" cy="47810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1073" y="822961"/>
            <a:ext cx="41801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границе мирных стран</a:t>
            </a:r>
            <a:br>
              <a:rPr lang="ru-RU" sz="2400" b="1" dirty="0" smtClean="0"/>
            </a:br>
            <a:r>
              <a:rPr lang="ru-RU" sz="2400" b="1" dirty="0" smtClean="0"/>
              <a:t>Служат Вася и </a:t>
            </a:r>
            <a:r>
              <a:rPr lang="ru-RU" sz="2400" b="1" dirty="0" err="1" smtClean="0"/>
              <a:t>Полкан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Вася — это пограничник,</a:t>
            </a:r>
            <a:br>
              <a:rPr lang="ru-RU" sz="2400" b="1" dirty="0" smtClean="0"/>
            </a:br>
            <a:r>
              <a:rPr lang="ru-RU" sz="2400" b="1" dirty="0" smtClean="0"/>
              <a:t>На посту не в первый раз.</a:t>
            </a:r>
            <a:br>
              <a:rPr lang="ru-RU" sz="2400" b="1" dirty="0" smtClean="0"/>
            </a:br>
            <a:r>
              <a:rPr lang="ru-RU" sz="2400" b="1" dirty="0" smtClean="0"/>
              <a:t>А </a:t>
            </a:r>
            <a:r>
              <a:rPr lang="ru-RU" sz="2400" b="1" dirty="0" err="1" smtClean="0"/>
              <a:t>Полкан</a:t>
            </a:r>
            <a:r>
              <a:rPr lang="ru-RU" sz="2400" b="1" dirty="0" smtClean="0"/>
              <a:t> — боец, отличник,</a:t>
            </a:r>
            <a:br>
              <a:rPr lang="ru-RU" sz="2400" b="1" dirty="0" smtClean="0"/>
            </a:br>
            <a:r>
              <a:rPr lang="ru-RU" sz="2400" b="1" dirty="0" smtClean="0"/>
              <a:t>Острый нюх и зоркий глаз!</a:t>
            </a:r>
            <a:br>
              <a:rPr lang="ru-RU" sz="2400" b="1" dirty="0" smtClean="0"/>
            </a:br>
            <a:r>
              <a:rPr lang="ru-RU" sz="2400" b="1" dirty="0" smtClean="0"/>
              <a:t>На двоих — два сорок рост,</a:t>
            </a:r>
            <a:br>
              <a:rPr lang="ru-RU" sz="2400" b="1" dirty="0" smtClean="0"/>
            </a:br>
            <a:r>
              <a:rPr lang="ru-RU" sz="2400" b="1" dirty="0" smtClean="0"/>
              <a:t>Автомат, шесть ног и хвост.</a:t>
            </a:r>
            <a:br>
              <a:rPr lang="ru-RU" sz="2400" b="1" dirty="0" smtClean="0"/>
            </a:br>
            <a:r>
              <a:rPr lang="ru-RU" sz="2400" b="1" dirty="0" smtClean="0"/>
              <a:t>Их завидев, враг дрожит:</a:t>
            </a:r>
            <a:br>
              <a:rPr lang="ru-RU" sz="2400" b="1" dirty="0" smtClean="0"/>
            </a:br>
            <a:r>
              <a:rPr lang="ru-RU" sz="2400" b="1" dirty="0" smtClean="0"/>
              <a:t>Здесь и мышь не пробежит!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16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Рисование на тему  «Пограничник с  собакой»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Інна</dc:creator>
  <cp:lastModifiedBy>RePack by SPecialiST</cp:lastModifiedBy>
  <cp:revision>7</cp:revision>
  <dcterms:created xsi:type="dcterms:W3CDTF">2019-02-07T17:04:34Z</dcterms:created>
  <dcterms:modified xsi:type="dcterms:W3CDTF">2020-05-05T11:26:10Z</dcterms:modified>
</cp:coreProperties>
</file>