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8749F-1A33-4711-929A-F1B49A6723A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49708-3DBB-4DB8-8997-4EAC184A1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49708-3DBB-4DB8-8997-4EAC184A1AE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DDD9-1B86-4859-BADC-5C0654CA54C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CCFE-90BD-4624-9F76-D10D4E96F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k.ru/video/132371841481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МБДОУ  детский сад № 159</a:t>
            </a:r>
            <a:br>
              <a:rPr lang="ru-RU" b="1" dirty="0" smtClean="0"/>
            </a:br>
            <a:r>
              <a:rPr lang="ru-RU" b="1" dirty="0" smtClean="0"/>
              <a:t>Вторая младшая группа «Ладушки»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Дистанционное обучение.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Формирование элементарных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математических представлений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     Воспитатели: </a:t>
            </a:r>
            <a:r>
              <a:rPr lang="ru-RU" b="1" i="1" dirty="0" err="1" smtClean="0">
                <a:solidFill>
                  <a:srgbClr val="002060"/>
                </a:solidFill>
              </a:rPr>
              <a:t>Оспельникова</a:t>
            </a:r>
            <a:r>
              <a:rPr lang="ru-RU" b="1" i="1" dirty="0" smtClean="0">
                <a:solidFill>
                  <a:srgbClr val="002060"/>
                </a:solidFill>
              </a:rPr>
              <a:t> Е.Н.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                                                    </a:t>
            </a:r>
            <a:r>
              <a:rPr lang="ru-RU" b="1" i="1" dirty="0" err="1" smtClean="0">
                <a:solidFill>
                  <a:srgbClr val="002060"/>
                </a:solidFill>
              </a:rPr>
              <a:t>Скачкова</a:t>
            </a:r>
            <a:r>
              <a:rPr lang="ru-RU" b="1" i="1" dirty="0" smtClean="0">
                <a:solidFill>
                  <a:srgbClr val="002060"/>
                </a:solidFill>
              </a:rPr>
              <a:t> В.В. 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Тверь, 2020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142852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Мы с вами закрепили умение различать и называть части суток. В этом нам помог видеоролик - </a:t>
            </a:r>
            <a:r>
              <a:rPr lang="en-US" dirty="0" smtClean="0">
                <a:hlinkClick r:id="rId3"/>
              </a:rPr>
              <a:t>https://ok.ru/video/1323718414811</a:t>
            </a:r>
            <a:endParaRPr lang="ru-RU" dirty="0" smtClean="0"/>
          </a:p>
          <a:p>
            <a:r>
              <a:rPr lang="ru-RU" dirty="0" smtClean="0"/>
              <a:t>Поиграли в игру "день- ночь" . </a:t>
            </a:r>
            <a:br>
              <a:rPr lang="ru-RU" dirty="0" smtClean="0"/>
            </a:br>
            <a:r>
              <a:rPr lang="ru-RU" dirty="0" smtClean="0"/>
              <a:t>Для закрепления знаний геометрические фигур и понятия «большой маленький» выполнили следующее задание: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Получили вот </a:t>
            </a:r>
            <a:r>
              <a:rPr lang="ru-RU" smtClean="0"/>
              <a:t>такие </a:t>
            </a:r>
            <a:r>
              <a:rPr lang="ru-RU" smtClean="0"/>
              <a:t>результаты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4282" y="1643050"/>
            <a:ext cx="3929060" cy="380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071810"/>
            <a:ext cx="1854484" cy="268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3071810"/>
            <a:ext cx="258697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0070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25458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285860"/>
            <a:ext cx="30718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1214422"/>
            <a:ext cx="332186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62</Words>
  <Application>Microsoft Office PowerPoint</Application>
  <PresentationFormat>Экран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МБДОУ  детский сад № 159 Вторая младшая группа «Ладушки»</vt:lpstr>
      <vt:lpstr>  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2020-04-27T12:50:20Z</dcterms:created>
  <dcterms:modified xsi:type="dcterms:W3CDTF">2020-04-28T08:56:54Z</dcterms:modified>
</cp:coreProperties>
</file>