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3364-FFC0-4A20-9DFD-78E28E895A7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7ED0-17EB-4520-8A5A-E1F4E6FC05BB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3"/>
            <a:ext cx="8424936" cy="2016223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573016"/>
            <a:ext cx="3266590" cy="223224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№159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О.Е.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9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244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были предложены следующие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оманова Жанна\Desktop\ааааааааааасидимдома\IMG-20200512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2684"/>
            <a:ext cx="3822365" cy="50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манова Жанна\Desktop\ааааааааааасидимдома\IMG-20200512-WA00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"/>
          <a:stretch/>
        </p:blipFill>
        <p:spPr bwMode="auto">
          <a:xfrm>
            <a:off x="4860032" y="1372684"/>
            <a:ext cx="4016224" cy="50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3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ова Жанна\Desktop\ааааааааааасидимдома\IMG-20200512-WA0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18731" r="5640" b="14092"/>
          <a:stretch/>
        </p:blipFill>
        <p:spPr bwMode="auto">
          <a:xfrm>
            <a:off x="510220" y="106696"/>
            <a:ext cx="2368334" cy="31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манова Жанна\Desktop\ааааааааааасидимдома\IMG-20200512-WA0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2669" r="4461" b="1"/>
          <a:stretch/>
        </p:blipFill>
        <p:spPr bwMode="auto">
          <a:xfrm>
            <a:off x="3563888" y="131872"/>
            <a:ext cx="2210504" cy="31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манова Жанна\Desktop\ааааааааааасидимдома\IMG-20200512-WA0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2132" r="4546"/>
          <a:stretch/>
        </p:blipFill>
        <p:spPr bwMode="auto">
          <a:xfrm>
            <a:off x="3491880" y="3428999"/>
            <a:ext cx="2217392" cy="33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манова Жанна\Desktop\ааааааааааасидимдома\IMG-20200512-WA00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3866" r="3087" b="15267"/>
          <a:stretch/>
        </p:blipFill>
        <p:spPr bwMode="auto">
          <a:xfrm>
            <a:off x="404105" y="3428999"/>
            <a:ext cx="2477913" cy="33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оманова Жанна\Desktop\ааааааааааасидимдома\IMG-20200512-WA00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3400" r="13550" b="5200"/>
          <a:stretch/>
        </p:blipFill>
        <p:spPr bwMode="auto">
          <a:xfrm rot="16200000">
            <a:off x="6004547" y="4032581"/>
            <a:ext cx="3260746" cy="22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оманова Жанна\Desktop\ааааааааааасидимдома\IMG-20200512-WA00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1966" b="11267"/>
          <a:stretch/>
        </p:blipFill>
        <p:spPr bwMode="auto">
          <a:xfrm>
            <a:off x="6532728" y="134168"/>
            <a:ext cx="2204381" cy="31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ова Жанна\Desktop\ааааааааааасидимдома\IMG-20200512-WA0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7207" b="2029"/>
          <a:stretch/>
        </p:blipFill>
        <p:spPr bwMode="auto">
          <a:xfrm>
            <a:off x="467544" y="116632"/>
            <a:ext cx="2267712" cy="33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манова Жанна\Desktop\ааааааааааасидимдома\IMG-20200512-WA00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2491" r="6662" b="13360"/>
          <a:stretch/>
        </p:blipFill>
        <p:spPr bwMode="auto">
          <a:xfrm>
            <a:off x="348467" y="3645024"/>
            <a:ext cx="250586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манова Жанна\Desktop\ааааааааааасидимдома\IMG-20200512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7" y="132172"/>
            <a:ext cx="2533497" cy="33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манова Жанна\Desktop\ааааааааааасидимдома\IMG-20200512-WA00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5143"/>
          <a:stretch/>
        </p:blipFill>
        <p:spPr bwMode="auto">
          <a:xfrm>
            <a:off x="3227255" y="3645024"/>
            <a:ext cx="258873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манова Жанна\Desktop\ааааааааааасидимдома\IMG-20200512-WA00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7036" r="4641" b="16934"/>
          <a:stretch/>
        </p:blipFill>
        <p:spPr bwMode="auto">
          <a:xfrm>
            <a:off x="6454526" y="132172"/>
            <a:ext cx="2357898" cy="33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оманова Жанна\Desktop\ааааааааааасидимдома\IMG-20200512-WA00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r="3206" b="19950"/>
          <a:stretch/>
        </p:blipFill>
        <p:spPr bwMode="auto">
          <a:xfrm>
            <a:off x="6180703" y="3645024"/>
            <a:ext cx="26351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9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66" y="692696"/>
            <a:ext cx="7125113" cy="92447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Романова Жанна\Desktop\ааааааааааасидимдома\IMG-20200512-WA00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r="3365" b="14800"/>
          <a:stretch/>
        </p:blipFill>
        <p:spPr bwMode="auto">
          <a:xfrm>
            <a:off x="3131840" y="2060848"/>
            <a:ext cx="3024335" cy="44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8661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23</TotalTime>
  <Words>24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Summer</vt:lpstr>
      <vt:lpstr>Формирование элементарных математических представлений</vt:lpstr>
      <vt:lpstr>Детям были предложены следующие задания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</dc:title>
  <dc:creator>Романова Жанна</dc:creator>
  <cp:lastModifiedBy>Романова Жанна</cp:lastModifiedBy>
  <cp:revision>3</cp:revision>
  <dcterms:created xsi:type="dcterms:W3CDTF">2020-05-13T07:33:32Z</dcterms:created>
  <dcterms:modified xsi:type="dcterms:W3CDTF">2020-05-13T07:57:22Z</dcterms:modified>
</cp:coreProperties>
</file>