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49F56-DAFE-47EB-92BE-771995134A7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1B43AA-C76E-4AC0-B0C6-A2A381C28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117180" cy="2160240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«Одуванчик в траве»</a:t>
            </a:r>
            <a:endParaRPr lang="ru-RU" sz="6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789040"/>
            <a:ext cx="3554622" cy="20657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№159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9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23762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приёмы рисования красками; умение аккуратно промывать кисть. Вызвать желание передавать в рисунке красоту цветущего луга, форму цветов. Развивать эстетическое восприятие, творческое воображение.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оманова Жанна\Desktop\ааааааааааасидимдома\IMG-20200513-WA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11404" r="12284" b="5827"/>
          <a:stretch/>
        </p:blipFill>
        <p:spPr bwMode="auto">
          <a:xfrm>
            <a:off x="5652120" y="2429504"/>
            <a:ext cx="288032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636912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солнышко пригрело,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тропинки в ряд,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приодели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солнечный наряд.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Нежатся на солнышке,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Купаются в росе,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Светятся, как звездочки,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низенькой траве.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время и цветок,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Превращался в пузырёк!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Дунул тихо на него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в ладони нет его!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9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Романова Жанна\Desktop\ааааааааааасидимдома\IMG-20200512-WA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9800" r="8600" b="19100"/>
          <a:stretch/>
        </p:blipFill>
        <p:spPr bwMode="auto">
          <a:xfrm rot="10800000">
            <a:off x="1979712" y="3579052"/>
            <a:ext cx="5112568" cy="31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оманова Жанна\Desktop\ааааааааааасидимдома\IMG-20200513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15673" r="28253" b="10697"/>
          <a:stretch/>
        </p:blipFill>
        <p:spPr bwMode="auto">
          <a:xfrm>
            <a:off x="6206917" y="112072"/>
            <a:ext cx="2485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манова Жанна\Desktop\ааааааааааасидимдома\IMG-20200512-WA0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323528" y="112072"/>
            <a:ext cx="243928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оманова Жанна\Desktop\ааааааааааасидимдома\IMG-20200513-WA0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4700" r="26375" b="7850"/>
          <a:stretch/>
        </p:blipFill>
        <p:spPr bwMode="auto">
          <a:xfrm>
            <a:off x="3300987" y="112072"/>
            <a:ext cx="2470016" cy="33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0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9749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Романова Жанна\Desktop\ааааааааааасидимдома\IMG-20200512-WA00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860" r="3276" b="6299"/>
          <a:stretch/>
        </p:blipFill>
        <p:spPr bwMode="auto">
          <a:xfrm>
            <a:off x="3203847" y="980728"/>
            <a:ext cx="2667961" cy="46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манова Жанна\Desktop\ааааааааааасидимдома\IMG-20200513-WA0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10260" r="3692" b="1954"/>
          <a:stretch/>
        </p:blipFill>
        <p:spPr bwMode="auto">
          <a:xfrm>
            <a:off x="6084168" y="1844824"/>
            <a:ext cx="2915378" cy="49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2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ова Жанна\Desktop\ааааааааааасидимдома\IMG-20200513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14320" b="6312"/>
          <a:stretch/>
        </p:blipFill>
        <p:spPr bwMode="auto">
          <a:xfrm>
            <a:off x="323528" y="181800"/>
            <a:ext cx="3024336" cy="44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нова Жанна\Desktop\ааааааааааасидимдома\IMG-20200513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6013" r="11750" b="7813"/>
          <a:stretch/>
        </p:blipFill>
        <p:spPr bwMode="auto">
          <a:xfrm>
            <a:off x="3491880" y="1340768"/>
            <a:ext cx="2828920" cy="41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нова Жанна\Desktop\ааааааааааасидимдома\IMG-20200513-WA0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15687" r="9987" b="12425"/>
          <a:stretch/>
        </p:blipFill>
        <p:spPr bwMode="auto">
          <a:xfrm>
            <a:off x="6516216" y="2060848"/>
            <a:ext cx="2458208" cy="45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635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30</TotalTime>
  <Words>72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Рисование «Одуванчик в траве»</vt:lpstr>
      <vt:lpstr>Программное содержание Закреплять приёмы рисования красками; умение аккуратно промывать кисть. Вызвать желание передавать в рисунке красоту цветущего луга, форму цветов. Развивать эстетическое восприятие, творческое воображение.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«Одуванчик в траве»</dc:title>
  <dc:creator>Романова Жанна</dc:creator>
  <cp:lastModifiedBy>Романова Жанна</cp:lastModifiedBy>
  <cp:revision>3</cp:revision>
  <dcterms:created xsi:type="dcterms:W3CDTF">2020-05-13T08:39:20Z</dcterms:created>
  <dcterms:modified xsi:type="dcterms:W3CDTF">2020-05-13T09:09:46Z</dcterms:modified>
</cp:coreProperties>
</file>