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0" autoAdjust="0"/>
    <p:restoredTop sz="94660"/>
  </p:normalViewPr>
  <p:slideViewPr>
    <p:cSldViewPr>
      <p:cViewPr varScale="1">
        <p:scale>
          <a:sx n="65" d="100"/>
          <a:sy n="65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3FB63-E6D4-4216-AA79-80BBDB1939B0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F879B-6ADF-40C9-B1B0-4BE8ED8CC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3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707886"/>
            <a:ext cx="7734746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МБДОУ </a:t>
            </a:r>
            <a:r>
              <a:rPr lang="ru-RU" sz="44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детский сад № 159</a:t>
            </a:r>
            <a:endParaRPr lang="ru-RU" sz="4400" b="1" cap="all" dirty="0" smtClean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2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Г. Тверь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3671" y="2967335"/>
            <a:ext cx="8436669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«Месяц - май»</a:t>
            </a: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Выполнили дети группы «Капельки»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Подготовили: Ходинская К.Л.</a:t>
            </a:r>
          </a:p>
          <a:p>
            <a:r>
              <a:rPr lang="ru-RU" sz="4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                         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2" name="v-mae-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26694" y="24208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" t="1278" r="1631" b="2695"/>
          <a:stretch/>
        </p:blipFill>
        <p:spPr>
          <a:xfrm>
            <a:off x="1221653" y="116632"/>
            <a:ext cx="6653719" cy="658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8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48" t="53475" r="28629" b="19575"/>
          <a:stretch/>
        </p:blipFill>
        <p:spPr>
          <a:xfrm>
            <a:off x="2195736" y="692696"/>
            <a:ext cx="4555610" cy="59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6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73249"/>
            <a:ext cx="5472608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46960" y="1484784"/>
            <a:ext cx="8250080" cy="24058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Спасибо за внимание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89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t="1417" r="1348" b="2554"/>
          <a:stretch/>
        </p:blipFill>
        <p:spPr>
          <a:xfrm>
            <a:off x="1225685" y="105822"/>
            <a:ext cx="6682902" cy="658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120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597352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5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1277" r="4988"/>
          <a:stretch/>
        </p:blipFill>
        <p:spPr>
          <a:xfrm>
            <a:off x="2339752" y="84466"/>
            <a:ext cx="4659549" cy="67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t="17873" r="5620" b="16170"/>
          <a:stretch/>
        </p:blipFill>
        <p:spPr>
          <a:xfrm>
            <a:off x="2267744" y="415341"/>
            <a:ext cx="4634527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t="52766" r="12552" b="6241"/>
          <a:stretch/>
        </p:blipFill>
        <p:spPr>
          <a:xfrm>
            <a:off x="891030" y="1027601"/>
            <a:ext cx="736649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" r="4799"/>
          <a:stretch/>
        </p:blipFill>
        <p:spPr>
          <a:xfrm>
            <a:off x="2300725" y="116632"/>
            <a:ext cx="4896661" cy="655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 t="16228" r="19362" b="15659"/>
          <a:stretch/>
        </p:blipFill>
        <p:spPr>
          <a:xfrm>
            <a:off x="1043608" y="1196752"/>
            <a:ext cx="6696900" cy="519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t="8227" r="12080" b="4539"/>
          <a:stretch/>
        </p:blipFill>
        <p:spPr>
          <a:xfrm>
            <a:off x="2555776" y="599083"/>
            <a:ext cx="4143983" cy="598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0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28</Words>
  <Application>Microsoft Office PowerPoint</Application>
  <PresentationFormat>Экран (4:3)</PresentationFormat>
  <Paragraphs>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Ходинская</cp:lastModifiedBy>
  <cp:revision>9</cp:revision>
  <dcterms:created xsi:type="dcterms:W3CDTF">2020-05-16T19:39:56Z</dcterms:created>
  <dcterms:modified xsi:type="dcterms:W3CDTF">2020-05-17T12:54:02Z</dcterms:modified>
</cp:coreProperties>
</file>