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5" r:id="rId4"/>
    <p:sldId id="276" r:id="rId5"/>
    <p:sldId id="274" r:id="rId6"/>
    <p:sldId id="273" r:id="rId7"/>
    <p:sldId id="271" r:id="rId8"/>
    <p:sldId id="277" r:id="rId9"/>
    <p:sldId id="27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CB9A0C-2B92-4B0B-B4B7-D12F95088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25BF40D-377F-4C10-91D7-9AF1FF797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778D2C-11F5-4CA8-9A41-AD08E7F1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7031-3071-4A19-A110-7FD7AD813F1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6C244F-52EA-4800-B8CD-C17F6C92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AA7A01-05E8-450F-9330-34842560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B8A2-CCFB-440C-8A12-5882E2478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06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6CE704-1A0E-4B56-BA98-6E3221E9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809782-2567-4C5C-AB04-201646C5D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B1E080-FA34-4E38-B944-11766A52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7031-3071-4A19-A110-7FD7AD813F1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BEAF1D-E78F-4E64-860D-E78D7E00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7BA0CD-12BB-4A84-88A1-DBE04F7B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B8A2-CCFB-440C-8A12-5882E2478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02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4849297-57CF-4D92-8653-1754952CF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F8CBFB2-96B6-49FB-85D2-B1A69D57A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59EC73-B7AB-4849-A06D-6F5E8D47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7031-3071-4A19-A110-7FD7AD813F1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F4F31F-1092-4F4A-BDC6-672BCF08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449F55-DF6E-4647-9F53-7CA00AD3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B8A2-CCFB-440C-8A12-5882E2478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46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F88E18-26DC-489E-B1A5-98C05E32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84F6DA-452B-4192-B0F3-816646E44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3D21D2-9274-479F-8359-8C9FBD9E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7031-3071-4A19-A110-7FD7AD813F1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138345-B029-49FE-B2F8-6E3A204D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613BBD-6DED-458B-9604-14B3630F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B8A2-CCFB-440C-8A12-5882E2478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25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BC9223-ADC5-4DFE-8794-09F1F122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16791B-996F-4FE7-A5C0-3F61DE52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A30406-B5BE-4204-AD2E-8AC0E07E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7031-3071-4A19-A110-7FD7AD813F1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00E4B4-1D6C-47BE-94E8-20364CB4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E50C93-0E07-40EC-9DB8-704F39FF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B8A2-CCFB-440C-8A12-5882E2478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08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30801F-915D-43A3-A8E4-2EE56408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CBBBBD-96A0-4A93-A771-2F6020B94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592C56-D78D-4046-97A0-BA4BC2DA7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15C5DD-61A5-415A-A40B-EFC7060B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7031-3071-4A19-A110-7FD7AD813F1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541BD5-1CE5-493D-9BBD-70C591C4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FEAA059-1243-40EF-832E-DA41C4B3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B8A2-CCFB-440C-8A12-5882E2478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13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FE946-B59D-40C9-A15C-88EA68FD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AF80E1-F78F-44D3-ACAA-8AF529DD0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45405A-F9F9-4FE4-8FF6-684A0AB52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62DB72B-BA4D-40B0-B84E-401B8E777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209019-6019-4484-AB69-FD1C183A8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7A2B7BE-911C-4A17-BB98-EC87B26C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7031-3071-4A19-A110-7FD7AD813F1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756B62E-731E-45ED-B18A-D83F3CF9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CF6C299-4C0B-445E-A35B-F167B078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B8A2-CCFB-440C-8A12-5882E2478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7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FD3A70-202D-48DD-8FFB-6B8C2B78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CBD4064-7A60-4961-B636-DF4C09A3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7031-3071-4A19-A110-7FD7AD813F1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7816043-957C-4867-8165-6E899909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B960798-250E-4E38-96EB-85660380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B8A2-CCFB-440C-8A12-5882E2478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14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DC385A3-B143-4B41-BFD0-34AF71FB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7031-3071-4A19-A110-7FD7AD813F1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AD7BAEA-D93D-485B-B90D-A0B04FB9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4452D4-BA22-4619-9FF7-E8799B8F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B8A2-CCFB-440C-8A12-5882E2478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56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91E0A1-A808-4526-9F27-66B493B5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DF5E8F-523D-4ADC-99E6-68545100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550FE7-2028-498A-A263-01A13CAB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5FDE12-8E87-4801-A09B-23137C26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7031-3071-4A19-A110-7FD7AD813F1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E738E1-9CCA-4A94-A10C-3572D74E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6A9F7F-7A6F-4950-AC30-401ECA6C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B8A2-CCFB-440C-8A12-5882E2478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4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7578D-75BD-4A3C-B9C9-9768B652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0A2015D-84EC-47FF-B8F5-3D709F274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5BF5D3-488B-4E4D-9435-E58B55442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AB7311-00DF-44C6-89DC-CE5A1886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7031-3071-4A19-A110-7FD7AD813F1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AA1BB6-D38B-4A83-B1E1-9DB3F9C0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F73BB0-2317-4619-BDCC-9FF417C6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B8A2-CCFB-440C-8A12-5882E2478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2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977EF2-3E4B-4CF2-900F-87AFAC10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455B-3874-4171-861A-67533EEF4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E5D115-CEF8-4F13-8F21-8D9B4326E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E7031-3071-4A19-A110-7FD7AD813F1E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857073-02A1-4733-822C-B1D162A5B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D819AA-B362-4724-9F0C-E18800DEF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2B8A2-CCFB-440C-8A12-5882E2478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41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416662-A5E3-488A-B427-04F8A1E28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10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9694E7-494C-4F0C-9F70-4D39F5688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8693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МБДОУ  детский сад № 159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Подготовительная группа «Вишенки»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467712-07C7-4B48-A179-C528F6C42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0710" y="4842933"/>
            <a:ext cx="3567289" cy="128693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Манжарова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Л.А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92A3794-09A3-4A92-9164-3D10B491816D}"/>
              </a:ext>
            </a:extLst>
          </p:cNvPr>
          <p:cNvSpPr/>
          <p:nvPr/>
        </p:nvSpPr>
        <p:spPr>
          <a:xfrm>
            <a:off x="2641601" y="3244334"/>
            <a:ext cx="7349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Рисование. «Праздник 9 МАЯ»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83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CFCD9-A1EC-4727-973D-E7103E9B6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F8EC6C-9255-4754-B137-4CCA40FEC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B8E45A-70A7-453E-9A7C-55378EFD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22" y="0"/>
            <a:ext cx="12350043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E41914C-9081-4C45-AF4E-C7CA41E78058}"/>
              </a:ext>
            </a:extLst>
          </p:cNvPr>
          <p:cNvSpPr/>
          <p:nvPr/>
        </p:nvSpPr>
        <p:spPr>
          <a:xfrm>
            <a:off x="2246489" y="417689"/>
            <a:ext cx="9381067" cy="295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Война… Великая Отечественная… Как далека она от сегодняшних школьников! Только по книгам, фильмам да воспоминаниям фронтовиков мы можем представить себе, какой ценой завоевана победа!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июня…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день вечно будет отбрасывать нашу память к 1941 году. А значит, и к 9 мая 1945 года. Между двумя датами — прочная нить. Без одной не было бы другой. Точнее сказать, просто не могло не быть. Потому что наш народ сделал все для победы, все возможное и невозможное.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Мая ДЕНЬ ПОБЕДЫ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эта дата трогательная, а для кого-то и трагичная. Но этот праздник 9 МАЯ был и остается самым главным в нашей стране.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A5C195B-1D05-43AE-9D68-27A50EEDF016}"/>
              </a:ext>
            </a:extLst>
          </p:cNvPr>
          <p:cNvSpPr/>
          <p:nvPr/>
        </p:nvSpPr>
        <p:spPr>
          <a:xfrm>
            <a:off x="6705599" y="3602037"/>
            <a:ext cx="4786489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«Земля вокруг дышала тишиной,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Трава росой упавшей умывалась.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Спала страна - июньский выходной,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до войны мгновение осталось.»</a:t>
            </a:r>
          </a:p>
        </p:txBody>
      </p:sp>
    </p:spTree>
    <p:extLst>
      <p:ext uri="{BB962C8B-B14F-4D97-AF65-F5344CB8AC3E}">
        <p14:creationId xmlns:p14="http://schemas.microsoft.com/office/powerpoint/2010/main" xmlns="" val="53056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CFCD9-A1EC-4727-973D-E7103E9B6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F8EC6C-9255-4754-B137-4CCA40FEC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B8E45A-70A7-453E-9A7C-55378EFD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22" y="0"/>
            <a:ext cx="12350043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4C3956F-4949-483C-B9EB-E135882AE192}"/>
              </a:ext>
            </a:extLst>
          </p:cNvPr>
          <p:cNvSpPr/>
          <p:nvPr/>
        </p:nvSpPr>
        <p:spPr>
          <a:xfrm>
            <a:off x="2720622" y="1004710"/>
            <a:ext cx="3544711" cy="511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«У обелиска»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Застыли ели в карауле,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Синь неба мирного ясна.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Идут года. В тревожном гуле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Осталась далеко война.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здесь, у граней обелиска,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молчанье голову склонив,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слышим грохот танков близко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рвущий душу бомб разрыв.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видим их - солдат России,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в тот далёкий грозный час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Своею жизнью заплатили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счастье светлое для нас...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44C52E-236A-4C64-9D6B-FE979CFDC8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4267" y="1004710"/>
            <a:ext cx="3962400" cy="51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36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CFCD9-A1EC-4727-973D-E7103E9B6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F8EC6C-9255-4754-B137-4CCA40FEC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B8E45A-70A7-453E-9A7C-55378EFD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22" y="0"/>
            <a:ext cx="12350043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00A868E-98F5-4364-82ED-BC68A2492C57}"/>
              </a:ext>
            </a:extLst>
          </p:cNvPr>
          <p:cNvSpPr/>
          <p:nvPr/>
        </p:nvSpPr>
        <p:spPr>
          <a:xfrm>
            <a:off x="2257778" y="508000"/>
            <a:ext cx="40188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«Пусть будет мир!»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Пусть пулемёты не строчат,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пушки грозные молчат,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Пусть в небе не клубится дым,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Пусть небо будет голубым,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Пусть бомбовозы по нему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прилетают ни к кому,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гибнут люди, города…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 нужен на земле всегда!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E262CA3-19CA-4750-9809-4FBB8E8B3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156" y="1038578"/>
            <a:ext cx="4605866" cy="50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40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CFCD9-A1EC-4727-973D-E7103E9B6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F8EC6C-9255-4754-B137-4CCA40FEC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B8E45A-70A7-453E-9A7C-55378EFD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22" y="0"/>
            <a:ext cx="12350043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2978A3-748F-47BA-BDA3-F82B6BDF5D0A}"/>
              </a:ext>
            </a:extLst>
          </p:cNvPr>
          <p:cNvSpPr/>
          <p:nvPr/>
        </p:nvSpPr>
        <p:spPr>
          <a:xfrm>
            <a:off x="5271910" y="554752"/>
            <a:ext cx="3081867" cy="630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Рисуют мальчики войну,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Рисуют танки и “катюши”.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Висят во всю листа длину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Снаряды жёлтые, как груши.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Рисуют мальчики войну.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Рисуют мальчики войну.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Рисуют мальчики бои,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им, по счастью, не знакомы.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берегут они свои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Огнём кричащие альбомы.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Рисуют мальчики войну.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Рисуют мальчики войну.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будет светлой жизнь детей,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светел мир в глазах открытых!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О, не разрушь и не убей –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земле достаточно убитых!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Рисуют мальчики войну.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Рисуют мальчики войну.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0B6D68-0023-46BB-9418-72036FBC0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378" y="756356"/>
            <a:ext cx="3420532" cy="55468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71EDAA-FC5F-4525-8782-F3E494DB4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157" y="756356"/>
            <a:ext cx="3601152" cy="55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1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CFCD9-A1EC-4727-973D-E7103E9B6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F8EC6C-9255-4754-B137-4CCA40FEC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B8E45A-70A7-453E-9A7C-55378EFD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22" y="0"/>
            <a:ext cx="1235004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2008CB-5905-44A7-95B1-64749BFA4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756" y="553156"/>
            <a:ext cx="3996266" cy="57573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F26193-9C7F-4E99-B172-D60C752C1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378" y="547513"/>
            <a:ext cx="3984978" cy="57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55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CFCD9-A1EC-4727-973D-E7103E9B6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F8EC6C-9255-4754-B137-4CCA40FEC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B8E45A-70A7-453E-9A7C-55378EFD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22" y="0"/>
            <a:ext cx="12350043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CBA89D-AB2A-4CC3-A78F-FA3586FDF440}"/>
              </a:ext>
            </a:extLst>
          </p:cNvPr>
          <p:cNvSpPr/>
          <p:nvPr/>
        </p:nvSpPr>
        <p:spPr>
          <a:xfrm>
            <a:off x="2415822" y="717713"/>
            <a:ext cx="3589867" cy="542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не будет войны никогда!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спокойные спят города.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сирены пронзительный вой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звучит над моей головой.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один пусть не рвется снаряд,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один не строчит автомат.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Оглашают пусть наши леса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птиц и детей голоса.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пусть мирно проходят года,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не будет войны никогда!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С. Маршак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1A7FFB-540F-44FD-8476-D40C67DFE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911" y="891822"/>
            <a:ext cx="4722374" cy="49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267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CFCD9-A1EC-4727-973D-E7103E9B6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F8EC6C-9255-4754-B137-4CCA40FEC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B8E45A-70A7-453E-9A7C-55378EFD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22" y="0"/>
            <a:ext cx="1235004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0A8761-359E-4C82-ACDF-8B3A725F6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888" y="708377"/>
            <a:ext cx="4628445" cy="54412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2920BEB-6E9B-431B-8575-000C67740A0C}"/>
              </a:ext>
            </a:extLst>
          </p:cNvPr>
          <p:cNvSpPr/>
          <p:nvPr/>
        </p:nvSpPr>
        <p:spPr>
          <a:xfrm>
            <a:off x="2686756" y="708378"/>
            <a:ext cx="36350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«Салют Победе»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Салют и слава годовщине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Навеки памятного дня!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Салют Победе, что в Берлине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Огнём попрала мощь огня!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Салют её большим и малым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Творцам, что шли путём одним,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Её бойцам и генералам,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Героям павшим и живым,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Салют!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407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F7FCC0-7838-4054-8492-83D902D6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26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2D6C6E-B7C3-472C-949E-4798210D9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888" y="508000"/>
            <a:ext cx="8015111" cy="59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216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222</Words>
  <Application>Microsoft Office PowerPoint</Application>
  <PresentationFormat>Произвольный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 детский сад № 159 Подготовительная группа «Вишенки»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детский сад № 159 Подготовительная группа «Вишенки»</dc:title>
  <dc:creator>User</dc:creator>
  <cp:lastModifiedBy>Пользователь</cp:lastModifiedBy>
  <cp:revision>11</cp:revision>
  <dcterms:created xsi:type="dcterms:W3CDTF">2020-05-10T14:50:06Z</dcterms:created>
  <dcterms:modified xsi:type="dcterms:W3CDTF">2020-05-12T05:56:38Z</dcterms:modified>
</cp:coreProperties>
</file>