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6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492590/2b4ad892-d08b-4e8f-927a-57ba8dab318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357166"/>
            <a:ext cx="3004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МБДОУ  детский сад № 159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Средняя группа «Ромашки»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716375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Дистанционное обучение.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Ознакомление с окружающим миром</a:t>
            </a:r>
            <a:r>
              <a:rPr lang="ru-RU" sz="3200" b="1" dirty="0" smtClean="0">
                <a:solidFill>
                  <a:srgbClr val="0000CC"/>
                </a:solidFill>
              </a:rPr>
              <a:t>.</a:t>
            </a:r>
          </a:p>
          <a:p>
            <a:pPr algn="ctr"/>
            <a:r>
              <a:rPr lang="ru-RU" sz="3600" b="1" i="1" dirty="0" smtClean="0">
                <a:solidFill>
                  <a:srgbClr val="0000CC"/>
                </a:solidFill>
              </a:rPr>
              <a:t>Моя Родина – Россия.</a:t>
            </a:r>
            <a:endParaRPr lang="ru-RU" sz="3600" b="1" i="1" dirty="0" smtClean="0">
              <a:solidFill>
                <a:srgbClr val="0000CC"/>
              </a:solidFill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4500570"/>
            <a:ext cx="2163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Воспитатели:</a:t>
            </a:r>
          </a:p>
          <a:p>
            <a:r>
              <a:rPr lang="ru-RU" sz="2400" b="1" dirty="0" err="1" smtClean="0">
                <a:solidFill>
                  <a:srgbClr val="0000CC"/>
                </a:solidFill>
              </a:rPr>
              <a:t>Степакова</a:t>
            </a:r>
            <a:r>
              <a:rPr lang="ru-RU" sz="2400" b="1" dirty="0" smtClean="0">
                <a:solidFill>
                  <a:srgbClr val="0000CC"/>
                </a:solidFill>
              </a:rPr>
              <a:t> Е.В.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Федорова О.Н.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6215082"/>
            <a:ext cx="178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Тверь, 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6" descr="C:\Users\Алёнушка\Desktop\с планшета\media-share-0-02-05-f437fd9d3140a0f75c70fddd61aca25f20f352046f9eada00ab36342b15e05c9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958244" cy="54292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2" descr="C:\Users\Алёнушка\Desktop\с планшета\media-share-0-02-0a-5e39e87bbc45d9fa5a86a2e34e4ccd77f608b3d8520e54b943ccd925da6e6910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42918"/>
            <a:ext cx="3286148" cy="529228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1506" name="Picture 2" descr="C:\Users\Алёнушка\Desktop\с планшета\media-share-0-02-05-f1e2063ebe42e28eb41881a4ebc84fcb9bc5b2f6e9782b275fa6a87c6fc744b5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8"/>
            <a:ext cx="2500330" cy="27955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1508" name="Picture 4" descr="C:\Users\Алёнушка\Desktop\с планшета\media-share-0-02-05-c3553b0faf0e71aaa67d616381d9a5965a3c50168764919fa53cccaaef1bdbe6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642918"/>
            <a:ext cx="2497109" cy="28355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1509" name="Picture 5" descr="C:\Users\Алёнушка\Desktop\с планшета\media-share-0-02-05-a0ee0a34df365280966953fd45044d221a6212bad85af4d9f8a8620ab0b30287-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42918"/>
            <a:ext cx="2643206" cy="28575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1511" name="Picture 7" descr="C:\Users\Алёнушка\Desktop\с планшета\media-share-0-02-05-8842c6fd2654714dccd28a09b8400ce7e934dffe4b0a40ed5dfa8d087677c954-Pic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500438"/>
            <a:ext cx="2643206" cy="28575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1512" name="Picture 8" descr="C:\Users\Алёнушка\Desktop\с планшета\media-share-0-02-0a-d4d865d98d81ad8ef957ec303d674cfaa58821a1d7e4c4bf6b74c24362fc7eff-Pictu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00042"/>
            <a:ext cx="3357586" cy="571504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0043"/>
            <a:ext cx="82868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                               Задачи.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r>
              <a:rPr lang="ru-RU" sz="2400" b="1" u="sng" dirty="0" smtClean="0">
                <a:solidFill>
                  <a:srgbClr val="0000CC"/>
                </a:solidFill>
              </a:rPr>
              <a:t>Образовательные: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1. Формировать </a:t>
            </a:r>
            <a:r>
              <a:rPr lang="ru-RU" sz="2400" b="1" dirty="0" smtClean="0">
                <a:solidFill>
                  <a:srgbClr val="0000CC"/>
                </a:solidFill>
              </a:rPr>
              <a:t>в воображении детей образ Родины, представление о России как о родной </a:t>
            </a:r>
            <a:r>
              <a:rPr lang="ru-RU" sz="2400" b="1" dirty="0" smtClean="0">
                <a:solidFill>
                  <a:srgbClr val="0000CC"/>
                </a:solidFill>
              </a:rPr>
              <a:t>стране.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2. Дать  </a:t>
            </a:r>
            <a:r>
              <a:rPr lang="ru-RU" sz="2400" b="1" dirty="0" smtClean="0">
                <a:solidFill>
                  <a:srgbClr val="0000CC"/>
                </a:solidFill>
              </a:rPr>
              <a:t>представления о государственном флаге и гимне </a:t>
            </a:r>
            <a:r>
              <a:rPr lang="ru-RU" sz="2400" b="1" dirty="0" smtClean="0">
                <a:solidFill>
                  <a:srgbClr val="0000CC"/>
                </a:solidFill>
              </a:rPr>
              <a:t>России.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u="sng" dirty="0" smtClean="0">
                <a:solidFill>
                  <a:srgbClr val="0000CC"/>
                </a:solidFill>
              </a:rPr>
              <a:t>Развивающие</a:t>
            </a:r>
            <a:r>
              <a:rPr lang="ru-RU" sz="2400" b="1" u="sng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  Развивать </a:t>
            </a:r>
            <a:r>
              <a:rPr lang="ru-RU" sz="2400" b="1" dirty="0" smtClean="0">
                <a:solidFill>
                  <a:srgbClr val="0000CC"/>
                </a:solidFill>
              </a:rPr>
              <a:t>связную речь, интерес к истории родной </a:t>
            </a:r>
            <a:r>
              <a:rPr lang="ru-RU" sz="2400" b="1" dirty="0" smtClean="0">
                <a:solidFill>
                  <a:srgbClr val="0000CC"/>
                </a:solidFill>
              </a:rPr>
              <a:t>страны.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u="sng" dirty="0" smtClean="0">
                <a:solidFill>
                  <a:srgbClr val="0000CC"/>
                </a:solidFill>
              </a:rPr>
              <a:t>Воспитательные</a:t>
            </a:r>
            <a:r>
              <a:rPr lang="ru-RU" sz="2400" b="1" u="sng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1. Воспитывать </a:t>
            </a:r>
            <a:r>
              <a:rPr lang="ru-RU" sz="2400" b="1" dirty="0" smtClean="0">
                <a:solidFill>
                  <a:srgbClr val="0000CC"/>
                </a:solidFill>
              </a:rPr>
              <a:t>уважение и чувство гордости по отношению к государственной символике России, научить узнавать флаг России среди флагов других </a:t>
            </a:r>
            <a:r>
              <a:rPr lang="ru-RU" sz="2400" b="1" dirty="0" smtClean="0">
                <a:solidFill>
                  <a:srgbClr val="0000CC"/>
                </a:solidFill>
              </a:rPr>
              <a:t>стран.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2. Воспитывать </a:t>
            </a:r>
            <a:r>
              <a:rPr lang="ru-RU" sz="2400" b="1" dirty="0" smtClean="0">
                <a:solidFill>
                  <a:srgbClr val="0000CC"/>
                </a:solidFill>
              </a:rPr>
              <a:t>патриотические чувства, любовь к родной стране, бережное отношение к её богатствам, благодарность, желание быть достойными своих </a:t>
            </a:r>
            <a:r>
              <a:rPr lang="ru-RU" sz="2400" b="1" dirty="0" smtClean="0">
                <a:solidFill>
                  <a:srgbClr val="0000CC"/>
                </a:solidFill>
              </a:rPr>
              <a:t>предков.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"/>
            <a:ext cx="47053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572032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14291"/>
            <a:ext cx="80010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00CC"/>
                </a:solidFill>
              </a:rPr>
              <a:t>Уважаемые, родители, покажите детям фильм.</a:t>
            </a:r>
            <a:endParaRPr lang="ru-RU" sz="2400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YouTube.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Инфоурок</a:t>
            </a:r>
            <a:r>
              <a:rPr lang="ru-RU" sz="2400" b="1" i="1" dirty="0" smtClean="0">
                <a:solidFill>
                  <a:srgbClr val="FF0000"/>
                </a:solidFill>
              </a:rPr>
              <a:t>. Страна в которой мы живем.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009900"/>
              </a:solidFill>
            </a:endParaRPr>
          </a:p>
          <a:p>
            <a:r>
              <a:rPr lang="en-US" sz="3200" b="1" dirty="0" smtClean="0">
                <a:solidFill>
                  <a:srgbClr val="009900"/>
                </a:solidFill>
              </a:rPr>
              <a:t>I </a:t>
            </a:r>
            <a:r>
              <a:rPr lang="ru-RU" sz="3200" b="1" dirty="0" smtClean="0">
                <a:solidFill>
                  <a:srgbClr val="009900"/>
                </a:solidFill>
              </a:rPr>
              <a:t>задание.</a:t>
            </a:r>
          </a:p>
          <a:p>
            <a:r>
              <a:rPr lang="ru-RU" sz="2000" b="1" u="sng" dirty="0" smtClean="0">
                <a:solidFill>
                  <a:srgbClr val="0000CC"/>
                </a:solidFill>
              </a:rPr>
              <a:t>После просмотра побеседуйте с ребенком по вопросам.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sz="2000" b="1" dirty="0" smtClean="0">
                <a:solidFill>
                  <a:srgbClr val="0000CC"/>
                </a:solidFill>
              </a:rPr>
              <a:t>1. Как называется наша страна?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sz="2000" b="1" dirty="0" smtClean="0">
                <a:solidFill>
                  <a:srgbClr val="0000CC"/>
                </a:solidFill>
              </a:rPr>
              <a:t>2. Почему мы называем ее родиной?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sz="2000" b="1" dirty="0" smtClean="0">
                <a:solidFill>
                  <a:srgbClr val="0000CC"/>
                </a:solidFill>
              </a:rPr>
              <a:t>3. Какие символы России ты знаешь?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sz="2000" b="1" dirty="0" smtClean="0">
                <a:solidFill>
                  <a:srgbClr val="0000CC"/>
                </a:solidFill>
              </a:rPr>
              <a:t>4. Как называется самый главный город России?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286124"/>
            <a:ext cx="77867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en-US" sz="3200" b="1" dirty="0" smtClean="0">
                <a:solidFill>
                  <a:srgbClr val="009900"/>
                </a:solidFill>
              </a:rPr>
              <a:t>II </a:t>
            </a:r>
            <a:r>
              <a:rPr lang="ru-RU" sz="3200" b="1" dirty="0" smtClean="0">
                <a:solidFill>
                  <a:srgbClr val="009900"/>
                </a:solidFill>
              </a:rPr>
              <a:t>задание.</a:t>
            </a:r>
            <a:endParaRPr lang="en-US" sz="3200" b="1" dirty="0" smtClean="0">
              <a:solidFill>
                <a:srgbClr val="009900"/>
              </a:solidFill>
            </a:endParaRPr>
          </a:p>
          <a:p>
            <a:r>
              <a:rPr lang="ru-RU" sz="2000" b="1" dirty="0" smtClean="0">
                <a:solidFill>
                  <a:srgbClr val="0000CC"/>
                </a:solidFill>
              </a:rPr>
              <a:t>Выучите с ребенком свой домашний адрес.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endParaRPr lang="en-US" dirty="0" smtClean="0">
              <a:solidFill>
                <a:srgbClr val="0000CC"/>
              </a:solidFill>
            </a:endParaRPr>
          </a:p>
          <a:p>
            <a:r>
              <a:rPr lang="en-US" sz="3200" b="1" dirty="0" smtClean="0">
                <a:solidFill>
                  <a:srgbClr val="009900"/>
                </a:solidFill>
              </a:rPr>
              <a:t>III </a:t>
            </a:r>
            <a:r>
              <a:rPr lang="ru-RU" sz="3200" b="1" dirty="0" smtClean="0">
                <a:solidFill>
                  <a:srgbClr val="009900"/>
                </a:solidFill>
              </a:rPr>
              <a:t>задание.</a:t>
            </a:r>
            <a:endParaRPr lang="en-US" sz="3200" dirty="0" smtClean="0">
              <a:solidFill>
                <a:srgbClr val="009900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Нарисуйте флаг России.</a:t>
            </a:r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C:\Users\Алёнушка\Desktop\с планшета\media-share-0-02-05-b48803a363b8a1f5a1e34e0ef0fb60bdb21a9142daea2e8e5c25f192658e264b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478982" cy="50720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3" descr="C:\Users\Алёнушка\Desktop\с планшета\media-share-0-02-0a-a1f1bd717b6ada983357c626b18d968ed0674cce7297f975a2ecf812c0ea13d0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3714776" cy="495303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5" descr="C:\Users\Алёнушка\Desktop\с планшета\media-share-0-02-0a-b6278f3dd4f4ea23693cac93d87056ad46cb316fa47899fff3f541420b3992d9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043495" cy="450059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4" descr="C:\Users\Алёнушка\Desktop\с планшета\media-share-0-02-0a-1402009ef5611447d292c78e6947617ec42ba6686990d124481a764ac29b0881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7"/>
            <a:ext cx="4299472" cy="396673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6" descr="C:\Users\Алёнушка\Desktop\с планшета\media-share-0-02-0a-56a7b0f26643cba0c8ca468b6b1faf709f73a23f8160170a90ae09ebd66d6fd3-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143248"/>
            <a:ext cx="2786064" cy="371475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6336094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Уважаемые родители!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Наша страна готовиться встретить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75-летие Великой Победы!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 smtClean="0">
                <a:solidFill>
                  <a:srgbClr val="0000CC"/>
                </a:solidFill>
              </a:rPr>
              <a:t>преддверии этого грандиозного события,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мы приглашаем ваши семьи принять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активное участие в выставке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творческих работ: рисунки, аппликации,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поделки, коллажи, посвященные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«9 Мая – День Победы!»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Работа может быть сделана в любой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технике и любыми материалами.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Убедительная просьба не остаться в стороне!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Уже через несколько лет Вы будете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благодарить себя за то, что уделяли особое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внимание нравственно-патриотическому 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воспитанию вашего малыша! 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9459" name="Picture 3" descr="C:\Users\Алёнушка\Desktop\с планшета\media-share-0-02-0a-07c74038260fc57c89234b904556ebd9af1761f5ed59d127b53ec93fec43320e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3392131" cy="39671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9460" name="Picture 4" descr="C:\Users\Алёнушка\Desktop\с планшета\media-share-0-02-0a-be6ec1d22f6d0a675a9d684e454bea5ee3a64a9d6cc42b631ba93009eabf794e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3809984" cy="28574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Picture 2" descr="C:\Users\Алёнушка\Desktop\с планшета\media-share-0-02-05-1c24c6a3571d6c72371db2264e27cd4b0608d98b326eb963c96227e7c8f98c6b-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3512930" cy="61436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483" name="Picture 3" descr="C:\Users\Алёнушка\Desktop\с планшета\media-share-0-02-05-b0adba2da97c974acaa04e95872f69248775ef9a8c0be73a89499492c3bc6f42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290"/>
            <a:ext cx="2857520" cy="38100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484" name="Picture 4" descr="C:\Users\Алёнушка\Desktop\с планшета\media-share-0-02-05-da737103d2454430a45f0c53d51866956212108c41a48653625b7bb23298c46d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2928934" cy="37872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485" name="Picture 5" descr="C:\Users\Алёнушка\Desktop\с планшета\media-share-0-02-05-f3b9d204bdbc550d4f3ee73772d3b9a3fc691149460e88912b5fd725b3fadf3a-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71942"/>
            <a:ext cx="4143404" cy="25896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Picture 2" descr="C:\Users\Алёнушка\Desktop\с планшета\media-share-0-02-0a-61e9595719bee6adc6578defd31893e44210e6d8a77dc6f4b57908c6c00cb4fc-Pic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00504"/>
            <a:ext cx="3429024" cy="264320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222</Words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Алёнушка</cp:lastModifiedBy>
  <cp:revision>13</cp:revision>
  <dcterms:created xsi:type="dcterms:W3CDTF">2020-05-07T15:25:37Z</dcterms:created>
  <dcterms:modified xsi:type="dcterms:W3CDTF">2020-05-19T12:37:26Z</dcterms:modified>
</cp:coreProperties>
</file>