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3" r:id="rId7"/>
    <p:sldId id="261" r:id="rId8"/>
    <p:sldId id="262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avatars.mds.yandex.net/get-pdb/2492590/2b4ad892-d08b-4e8f-927a-57ba8dab3182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929058" y="5714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285984" y="714356"/>
            <a:ext cx="30046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00FF"/>
                </a:solidFill>
              </a:rPr>
              <a:t>МБДОУ  детский сад № 159</a:t>
            </a:r>
          </a:p>
          <a:p>
            <a:r>
              <a:rPr lang="ru-RU" b="1" dirty="0" smtClean="0">
                <a:solidFill>
                  <a:srgbClr val="0000FF"/>
                </a:solidFill>
              </a:rPr>
              <a:t>Средняя группа «Ромашки»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071538" y="2000240"/>
            <a:ext cx="551401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00FF"/>
                </a:solidFill>
              </a:rPr>
              <a:t>Дистанционное обучение.</a:t>
            </a:r>
          </a:p>
          <a:p>
            <a:pPr algn="ctr"/>
            <a:r>
              <a:rPr lang="ru-RU" sz="3600" b="1" i="1" dirty="0" smtClean="0">
                <a:solidFill>
                  <a:srgbClr val="0000FF"/>
                </a:solidFill>
              </a:rPr>
              <a:t>Лепка.   «Ягоды».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000760" y="4357694"/>
            <a:ext cx="2492862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</a:rPr>
              <a:t>Воспитатели:</a:t>
            </a:r>
          </a:p>
          <a:p>
            <a:r>
              <a:rPr lang="ru-RU" sz="2800" b="1" dirty="0" err="1" smtClean="0">
                <a:solidFill>
                  <a:srgbClr val="0000FF"/>
                </a:solidFill>
              </a:rPr>
              <a:t>Степакова</a:t>
            </a:r>
            <a:r>
              <a:rPr lang="ru-RU" sz="2800" b="1" dirty="0" smtClean="0">
                <a:solidFill>
                  <a:srgbClr val="0000FF"/>
                </a:solidFill>
              </a:rPr>
              <a:t> Е.В.</a:t>
            </a:r>
          </a:p>
          <a:p>
            <a:r>
              <a:rPr lang="ru-RU" sz="2800" b="1" dirty="0" smtClean="0">
                <a:solidFill>
                  <a:srgbClr val="0000FF"/>
                </a:solidFill>
              </a:rPr>
              <a:t>Федорова О.Н.</a:t>
            </a: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071802" y="5500702"/>
            <a:ext cx="178587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</a:rPr>
              <a:t>Тверь,  2020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krot.info/uploads/posts/2020-01/1579212516_68-1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pic>
        <p:nvPicPr>
          <p:cNvPr id="4098" name="Picture 2" descr="C:\Users\Алёнушка\Desktop\с планшета\media-share-0-02-0a-81d35ce269aca7eafbdafabfc4296734c6842c30af6cad870ed9cdd1c92c02d2-Pictur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714356"/>
            <a:ext cx="4286280" cy="5849169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  <a:softEdge rad="127000"/>
          </a:effectLst>
        </p:spPr>
      </p:pic>
      <p:pic>
        <p:nvPicPr>
          <p:cNvPr id="6" name="Picture 2" descr="C:\Users\Алёнушка\Desktop\с планшета\media-share-0-02-0a-98160a904a23a49ce4d61d69b7193650a56b1895b41d1ef3699fe6fe015858ff-Pictur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39218" y="1571612"/>
            <a:ext cx="3290434" cy="3500462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avatars.mds.yandex.net/get-pdb/2492590/2b4ad892-d08b-4e8f-927a-57ba8dab3182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71538" y="2357430"/>
            <a:ext cx="53944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</a:rPr>
              <a:t>Спасибо  за  внимание!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krot.info/uploads/posts/2020-01/1579212516_68-1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28596" y="642918"/>
            <a:ext cx="8286808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FF"/>
                </a:solidFill>
              </a:rPr>
              <a:t>Задачи:</a:t>
            </a:r>
          </a:p>
          <a:p>
            <a:pPr marL="457200" indent="-457200">
              <a:buAutoNum type="arabicPeriod"/>
            </a:pPr>
            <a:r>
              <a:rPr lang="ru-RU" sz="2400" b="1" dirty="0" smtClean="0">
                <a:solidFill>
                  <a:srgbClr val="0000FF"/>
                </a:solidFill>
              </a:rPr>
              <a:t>Уточнить и закрепить знания детей о ягодах, знакомить с особенностями их внешнего вида и местами произрастания.</a:t>
            </a:r>
          </a:p>
          <a:p>
            <a:pPr marL="457200" indent="-457200">
              <a:buAutoNum type="arabicPeriod"/>
            </a:pPr>
            <a:r>
              <a:rPr lang="ru-RU" sz="2400" b="1" dirty="0" smtClean="0">
                <a:solidFill>
                  <a:srgbClr val="0000FF"/>
                </a:solidFill>
              </a:rPr>
              <a:t>Развивать познавательную активность детей в процессе формирования представлений о правилах сбора ягод, хранения и применения.  </a:t>
            </a:r>
          </a:p>
          <a:p>
            <a:pPr marL="457200" indent="-457200">
              <a:buAutoNum type="arabicPeriod" startAt="3"/>
            </a:pPr>
            <a:r>
              <a:rPr lang="ru-RU" sz="2400" b="1" dirty="0" smtClean="0">
                <a:solidFill>
                  <a:srgbClr val="0000FF"/>
                </a:solidFill>
              </a:rPr>
              <a:t>Совершенствовать навыки работы с пластилином:   формировать представления о последовательности лепки предметов из нескольких частей и способах их соединения. </a:t>
            </a:r>
          </a:p>
          <a:p>
            <a:pPr marL="457200" indent="-457200">
              <a:buAutoNum type="arabicPeriod" startAt="3"/>
            </a:pPr>
            <a:r>
              <a:rPr lang="ru-RU" sz="2400" b="1" dirty="0" smtClean="0">
                <a:solidFill>
                  <a:srgbClr val="0000FF"/>
                </a:solidFill>
              </a:rPr>
              <a:t>Развивать  воображение, совершенствовать мелкую моторику рук, воспитывать аккуратность и усидчивость.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krot.info/uploads/posts/2020-01/1579212516_68-1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399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0034" y="357166"/>
            <a:ext cx="835824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</a:rPr>
              <a:t>                                   </a:t>
            </a:r>
            <a:r>
              <a:rPr lang="ru-RU" sz="2400" b="1" dirty="0" smtClean="0">
                <a:solidFill>
                  <a:srgbClr val="FF0000"/>
                </a:solidFill>
              </a:rPr>
              <a:t>Дорогие, ребята!</a:t>
            </a:r>
          </a:p>
          <a:p>
            <a:r>
              <a:rPr lang="ru-RU" sz="2400" b="1" dirty="0" smtClean="0">
                <a:solidFill>
                  <a:srgbClr val="0000FF"/>
                </a:solidFill>
              </a:rPr>
              <a:t>Сегодня мы отправимся в путешествие по лесам и садам и поговорим об удивительных лакомствах — ягодах.</a:t>
            </a:r>
          </a:p>
          <a:p>
            <a:r>
              <a:rPr lang="ru-RU" sz="2400" b="1" i="1" dirty="0" smtClean="0">
                <a:solidFill>
                  <a:srgbClr val="0000FF"/>
                </a:solidFill>
              </a:rPr>
              <a:t>                   </a:t>
            </a:r>
            <a:r>
              <a:rPr lang="en-US" sz="2400" b="1" i="1" dirty="0" err="1" smtClean="0">
                <a:solidFill>
                  <a:srgbClr val="0000FF"/>
                </a:solidFill>
              </a:rPr>
              <a:t>Что</a:t>
            </a:r>
            <a:r>
              <a:rPr lang="en-US" sz="2400" b="1" i="1" dirty="0" smtClean="0">
                <a:solidFill>
                  <a:srgbClr val="0000FF"/>
                </a:solidFill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</a:rPr>
              <a:t>такое</a:t>
            </a:r>
            <a:r>
              <a:rPr lang="en-US" sz="2400" b="1" i="1" dirty="0" smtClean="0">
                <a:solidFill>
                  <a:srgbClr val="0000FF"/>
                </a:solidFill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</a:rPr>
              <a:t>ягоды</a:t>
            </a:r>
            <a:r>
              <a:rPr lang="en-US" sz="2400" b="1" i="1" dirty="0" smtClean="0">
                <a:solidFill>
                  <a:srgbClr val="0000FF"/>
                </a:solidFill>
              </a:rPr>
              <a:t>?</a:t>
            </a:r>
            <a:r>
              <a:rPr lang="ru-RU" sz="2400" b="1" i="1" dirty="0" smtClean="0">
                <a:solidFill>
                  <a:srgbClr val="0000FF"/>
                </a:solidFill>
              </a:rPr>
              <a:t>           </a:t>
            </a:r>
            <a:r>
              <a:rPr lang="en-US" sz="2400" b="1" i="1" dirty="0" smtClean="0">
                <a:solidFill>
                  <a:srgbClr val="0000FF"/>
                </a:solidFill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</a:rPr>
              <a:t>Кто</a:t>
            </a:r>
            <a:r>
              <a:rPr lang="en-US" sz="2400" b="1" i="1" dirty="0" smtClean="0">
                <a:solidFill>
                  <a:srgbClr val="0000FF"/>
                </a:solidFill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</a:rPr>
              <a:t>знает</a:t>
            </a:r>
            <a:r>
              <a:rPr lang="en-US" sz="2400" b="1" i="1" dirty="0" smtClean="0">
                <a:solidFill>
                  <a:srgbClr val="0000FF"/>
                </a:solidFill>
              </a:rPr>
              <a:t>?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ru-RU" sz="2400" b="1" dirty="0" smtClean="0">
                <a:solidFill>
                  <a:srgbClr val="0000FF"/>
                </a:solidFill>
              </a:rPr>
              <a:t/>
            </a:r>
            <a:br>
              <a:rPr lang="ru-RU" sz="2400" b="1" dirty="0" smtClean="0">
                <a:solidFill>
                  <a:srgbClr val="0000FF"/>
                </a:solidFill>
              </a:rPr>
            </a:br>
            <a:endParaRPr lang="ru-RU" sz="2400" b="1" dirty="0" smtClean="0">
              <a:solidFill>
                <a:srgbClr val="0000FF"/>
              </a:solidFill>
            </a:endParaRPr>
          </a:p>
          <a:p>
            <a:pPr algn="ctr"/>
            <a:r>
              <a:rPr lang="ru-RU" sz="2400" b="1" u="sng" dirty="0" smtClean="0">
                <a:solidFill>
                  <a:srgbClr val="0000FF"/>
                </a:solidFill>
              </a:rPr>
              <a:t>Уважаемые, родители, покажите детям фильм.</a:t>
            </a:r>
            <a:endParaRPr lang="ru-RU" sz="2400" b="1" dirty="0" smtClean="0">
              <a:solidFill>
                <a:srgbClr val="0000FF"/>
              </a:solidFill>
            </a:endParaRPr>
          </a:p>
          <a:p>
            <a:r>
              <a:rPr lang="ru-RU" sz="2400" b="1" dirty="0" smtClean="0">
                <a:solidFill>
                  <a:srgbClr val="FF0000"/>
                </a:solidFill>
              </a:rPr>
              <a:t>              </a:t>
            </a:r>
            <a:r>
              <a:rPr lang="en-US" sz="2400" b="1" dirty="0" smtClean="0">
                <a:solidFill>
                  <a:srgbClr val="FF0000"/>
                </a:solidFill>
              </a:rPr>
              <a:t>YouTube.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Инфоурок</a:t>
            </a:r>
            <a:r>
              <a:rPr lang="ru-RU" sz="2400" b="1" dirty="0" smtClean="0">
                <a:solidFill>
                  <a:srgbClr val="FF0000"/>
                </a:solidFill>
              </a:rPr>
              <a:t> для дошкольников. Ягоды.</a:t>
            </a:r>
            <a:endParaRPr lang="ru-RU" sz="2400" b="1" i="0" dirty="0">
              <a:solidFill>
                <a:srgbClr val="FF0000"/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00034" y="3000372"/>
            <a:ext cx="821537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sng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charset="0"/>
                <a:cs typeface="Arial" charset="0"/>
              </a:rPr>
              <a:t>Побеседуйте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charset="0"/>
                <a:cs typeface="Arial" charset="0"/>
              </a:rPr>
              <a:t> с </a:t>
            </a:r>
            <a:r>
              <a:rPr kumimoji="0" lang="en-US" sz="2000" b="1" i="0" u="sng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charset="0"/>
                <a:cs typeface="Arial" charset="0"/>
              </a:rPr>
              <a:t>детьми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n-US" sz="2000" b="1" i="0" u="sng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charset="0"/>
                <a:cs typeface="Arial" charset="0"/>
              </a:rPr>
              <a:t>по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n-US" sz="2000" b="1" i="0" u="sng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charset="0"/>
                <a:cs typeface="Arial" charset="0"/>
              </a:rPr>
              <a:t>содержанию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n-US" sz="2000" b="1" i="0" u="sng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charset="0"/>
                <a:cs typeface="Arial" charset="0"/>
              </a:rPr>
              <a:t>фильма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charset="0"/>
                <a:cs typeface="Arial" charset="0"/>
              </a:rPr>
              <a:t>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charset="0"/>
                <a:cs typeface="Arial" charset="0"/>
              </a:rPr>
              <a:t>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charset="0"/>
                <a:cs typeface="Arial" charset="0"/>
              </a:rPr>
              <a:t>1.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charset="0"/>
                <a:cs typeface="Arial" charset="0"/>
              </a:rPr>
              <a:t>Что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charset="0"/>
                <a:cs typeface="Arial" charset="0"/>
              </a:rPr>
              <a:t>нужно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charset="0"/>
                <a:cs typeface="Arial" charset="0"/>
              </a:rPr>
              <a:t>для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charset="0"/>
                <a:cs typeface="Arial" charset="0"/>
              </a:rPr>
              <a:t>ягодам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charset="0"/>
                <a:cs typeface="Arial" charset="0"/>
              </a:rPr>
              <a:t>для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charset="0"/>
                <a:cs typeface="Arial" charset="0"/>
              </a:rPr>
              <a:t>роста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charset="0"/>
                <a:cs typeface="Arial" charset="0"/>
              </a:rPr>
              <a:t>? (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charset="0"/>
                <a:cs typeface="Arial" charset="0"/>
              </a:rPr>
              <a:t>свет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charset="0"/>
                <a:cs typeface="Arial" charset="0"/>
              </a:rPr>
              <a:t>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charset="0"/>
                <a:cs typeface="Arial" charset="0"/>
              </a:rPr>
              <a:t>тепло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charset="0"/>
                <a:cs typeface="Arial" charset="0"/>
              </a:rPr>
              <a:t>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charset="0"/>
                <a:cs typeface="Arial" charset="0"/>
              </a:rPr>
              <a:t>вода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charset="0"/>
                <a:cs typeface="Arial" charset="0"/>
              </a:rPr>
              <a:t>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charset="0"/>
                <a:cs typeface="Arial" charset="0"/>
              </a:rPr>
              <a:t>почва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charset="0"/>
                <a:cs typeface="Arial" charset="0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charset="0"/>
                <a:cs typeface="Arial" charset="0"/>
              </a:rPr>
              <a:t>2.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charset="0"/>
                <a:cs typeface="Arial" charset="0"/>
              </a:rPr>
              <a:t>Где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charset="0"/>
                <a:cs typeface="Arial" charset="0"/>
              </a:rPr>
              <a:t>ягоды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charset="0"/>
                <a:cs typeface="Arial" charset="0"/>
              </a:rPr>
              <a:t>растут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charset="0"/>
                <a:cs typeface="Arial" charset="0"/>
              </a:rPr>
              <a:t>? (в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charset="0"/>
                <a:cs typeface="Arial" charset="0"/>
              </a:rPr>
              <a:t>лесу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charset="0"/>
                <a:cs typeface="Arial" charset="0"/>
              </a:rPr>
              <a:t>, в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charset="0"/>
                <a:cs typeface="Arial" charset="0"/>
              </a:rPr>
              <a:t>саду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charset="0"/>
                <a:cs typeface="Arial" charset="0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charset="0"/>
                <a:cs typeface="Arial" charset="0"/>
              </a:rPr>
              <a:t>3.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charset="0"/>
                <a:cs typeface="Arial" charset="0"/>
              </a:rPr>
              <a:t>Какие ягоды растут и в лесу и в саду? (малина, земляника).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charset="0"/>
                <a:cs typeface="Arial" charset="0"/>
              </a:rPr>
              <a:t>4.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charset="0"/>
                <a:cs typeface="Arial" charset="0"/>
              </a:rPr>
              <a:t>На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charset="0"/>
                <a:cs typeface="Arial" charset="0"/>
              </a:rPr>
              <a:t>чем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charset="0"/>
                <a:cs typeface="Arial" charset="0"/>
              </a:rPr>
              <a:t>ягоды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charset="0"/>
                <a:cs typeface="Arial" charset="0"/>
              </a:rPr>
              <a:t>растут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charset="0"/>
                <a:cs typeface="Arial" charset="0"/>
              </a:rPr>
              <a:t>? (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charset="0"/>
                <a:cs typeface="Arial" charset="0"/>
              </a:rPr>
              <a:t>на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charset="0"/>
                <a:cs typeface="Arial" charset="0"/>
              </a:rPr>
              <a:t>деревьях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charset="0"/>
                <a:cs typeface="Arial" charset="0"/>
              </a:rPr>
              <a:t>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charset="0"/>
                <a:cs typeface="Arial" charset="0"/>
              </a:rPr>
              <a:t>на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charset="0"/>
                <a:cs typeface="Arial" charset="0"/>
              </a:rPr>
              <a:t>кустах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charset="0"/>
                <a:cs typeface="Arial" charset="0"/>
              </a:rPr>
              <a:t>,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charset="0"/>
                <a:cs typeface="Arial" charset="0"/>
              </a:rPr>
              <a:t>на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charset="0"/>
                <a:cs typeface="Arial" charset="0"/>
              </a:rPr>
              <a:t>травенистых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charset="0"/>
                <a:cs typeface="Arial" charset="0"/>
              </a:rPr>
              <a:t>кустиках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charset="0"/>
                <a:cs typeface="Arial" charset="0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5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charset="0"/>
                <a:cs typeface="Arial" charset="0"/>
              </a:rPr>
              <a:t>.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charset="0"/>
                <a:cs typeface="Arial" charset="0"/>
              </a:rPr>
              <a:t>Какие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charset="0"/>
                <a:cs typeface="Arial" charset="0"/>
              </a:rPr>
              <a:t> ягоды нельзя есть и почему? (несъедобные)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charset="0"/>
                <a:cs typeface="Arial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6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charset="0"/>
                <a:cs typeface="Arial" charset="0"/>
              </a:rPr>
              <a:t>.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charset="0"/>
                <a:cs typeface="Arial" charset="0"/>
              </a:rPr>
              <a:t>Что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charset="0"/>
                <a:cs typeface="Arial" charset="0"/>
              </a:rPr>
              <a:t>можно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charset="0"/>
                <a:cs typeface="Arial" charset="0"/>
              </a:rPr>
              <a:t>приготовить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charset="0"/>
                <a:cs typeface="Arial" charset="0"/>
              </a:rPr>
              <a:t>из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charset="0"/>
                <a:cs typeface="Arial" charset="0"/>
              </a:rPr>
              <a:t>ягод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charset="0"/>
                <a:cs typeface="Arial" charset="0"/>
              </a:rPr>
              <a:t>?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B0823"/>
                </a:solidFill>
                <a:effectLst/>
                <a:latin typeface="Arial" charset="0"/>
                <a:cs typeface="Arial" charset="0"/>
              </a:rPr>
              <a:t>Ребята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B0823"/>
                </a:solidFill>
                <a:effectLst/>
                <a:latin typeface="Arial" charset="0"/>
                <a:cs typeface="Arial" charset="0"/>
              </a:rPr>
              <a:t>, а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B0823"/>
                </a:solidFill>
                <a:effectLst/>
                <a:latin typeface="Arial" charset="0"/>
                <a:cs typeface="Arial" charset="0"/>
              </a:rPr>
              <a:t>какая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B0823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B0823"/>
                </a:solidFill>
                <a:effectLst/>
                <a:latin typeface="Arial" charset="0"/>
                <a:cs typeface="Arial" charset="0"/>
              </a:rPr>
              <a:t>ягода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B0823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B0823"/>
                </a:solidFill>
                <a:effectLst/>
                <a:latin typeface="Arial" charset="0"/>
                <a:cs typeface="Arial" charset="0"/>
              </a:rPr>
              <a:t>ваша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B0823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B0823"/>
                </a:solidFill>
                <a:effectLst/>
                <a:latin typeface="Arial" charset="0"/>
                <a:cs typeface="Arial" charset="0"/>
              </a:rPr>
              <a:t>любимая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B0823"/>
                </a:solidFill>
                <a:effectLst/>
                <a:latin typeface="Arial" charset="0"/>
                <a:cs typeface="Arial" charset="0"/>
              </a:rPr>
              <a:t>?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B0823"/>
                </a:solidFill>
                <a:effectLst/>
                <a:latin typeface="Arial" charset="0"/>
                <a:cs typeface="Arial" charset="0"/>
              </a:rPr>
              <a:t>Слепите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B0823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B0823"/>
                </a:solidFill>
                <a:effectLst/>
                <a:latin typeface="Arial" charset="0"/>
                <a:cs typeface="Arial" charset="0"/>
              </a:rPr>
              <a:t>её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B0823"/>
                </a:solidFill>
                <a:effectLst/>
                <a:latin typeface="Arial" charset="0"/>
                <a:cs typeface="Arial" charset="0"/>
              </a:rPr>
              <a:t> и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B0823"/>
                </a:solidFill>
                <a:effectLst/>
                <a:latin typeface="Arial" charset="0"/>
                <a:cs typeface="Arial" charset="0"/>
              </a:rPr>
              <a:t>пришлите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B0823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B0823"/>
                </a:solidFill>
                <a:effectLst/>
                <a:latin typeface="Arial" charset="0"/>
                <a:cs typeface="Arial" charset="0"/>
              </a:rPr>
              <a:t>нам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B0823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B0823"/>
                </a:solidFill>
                <a:effectLst/>
                <a:latin typeface="Arial" charset="0"/>
                <a:cs typeface="Arial" charset="0"/>
              </a:rPr>
              <a:t>фото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B0823"/>
                </a:solidFill>
                <a:effectLst/>
                <a:latin typeface="Arial" charset="0"/>
                <a:cs typeface="Arial" charset="0"/>
              </a:rPr>
              <a:t>!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krot.info/uploads/posts/2020-01/1579212516_68-1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3999" cy="6858000"/>
          </a:xfrm>
          <a:prstGeom prst="rect">
            <a:avLst/>
          </a:prstGeom>
          <a:noFill/>
        </p:spPr>
      </p:pic>
      <p:pic>
        <p:nvPicPr>
          <p:cNvPr id="2049" name="Picture 1" descr="C:\Users\Алёнушка\Desktop\с планшета\media-share-0-02-0a-057ef5f970d60a3194217640ab02ece566511f951aa3034ad962700fd92d46cf-Pictur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28"/>
            <a:ext cx="4548177" cy="3411133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  <a:softEdge rad="127000"/>
          </a:effectLst>
        </p:spPr>
      </p:pic>
      <p:pic>
        <p:nvPicPr>
          <p:cNvPr id="2050" name="Picture 2" descr="C:\Users\Алёнушка\Desktop\с планшета\media-share-0-02-05-a437371ff7139ff8a2bc5b38dd52d8eb5a0106376499fb38c2901df8840d9644-Pictur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2428868"/>
            <a:ext cx="4652965" cy="4070055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krot.info/uploads/posts/2020-01/1579212516_68-1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3999" cy="6858000"/>
          </a:xfrm>
          <a:prstGeom prst="rect">
            <a:avLst/>
          </a:prstGeom>
          <a:noFill/>
        </p:spPr>
      </p:pic>
      <p:pic>
        <p:nvPicPr>
          <p:cNvPr id="17411" name="Picture 3" descr="C:\Users\Алёнушка\Desktop\с планшета\media-share-0-02-05-244fdf0d40bd5447168dfa329f06f3439c656c8b49622d109d0b815f28f1ee62-Pictur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714356"/>
            <a:ext cx="3809814" cy="5500726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  <a:softEdge rad="127000"/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857232"/>
            <a:ext cx="3724275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127000"/>
          </a:effectLst>
        </p:spPr>
      </p:pic>
      <p:pic>
        <p:nvPicPr>
          <p:cNvPr id="17413" name="Picture 5" descr="https://domaschneee.ru/rm/bigclaywatermelo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2" y="3643314"/>
            <a:ext cx="3714776" cy="2476518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krot.info/uploads/posts/2020-01/1579212516_68-1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pic>
        <p:nvPicPr>
          <p:cNvPr id="17410" name="Picture 2" descr="C:\Users\Алёнушка\Desktop\с планшета\media-share-0-02-05-006391e6e36ff629e3b04fe6a6ea961c7079394f86422c044b3f5dd98161a2f6-Pictur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928670"/>
            <a:ext cx="3571900" cy="5453797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  <a:softEdge rad="127000"/>
          </a:effectLst>
        </p:spPr>
      </p:pic>
      <p:pic>
        <p:nvPicPr>
          <p:cNvPr id="7" name="Picture 4" descr="C:\Users\Алёнушка\Desktop\с планшета\media-share-0-02-05-ea9e7f1c58c7673e5a77eb3bd9e9bf2d35b216775ca485c095d8ce2690c9fe42-Pictur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642918"/>
            <a:ext cx="3214710" cy="3118509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  <a:softEdge rad="317500"/>
          </a:effec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2066" y="3286124"/>
            <a:ext cx="3214710" cy="334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krot.info/uploads/posts/2020-01/1579212516_68-1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3999" cy="6858000"/>
          </a:xfrm>
          <a:prstGeom prst="rect">
            <a:avLst/>
          </a:prstGeom>
          <a:noFill/>
        </p:spPr>
      </p:pic>
      <p:pic>
        <p:nvPicPr>
          <p:cNvPr id="18434" name="Picture 2" descr="C:\Users\Алёнушка\Desktop\с планшета\media-share-0-02-05-53779de60bffd805a921c09a4850ea0340ccfde1aa44d153bb6aa40306d5802d-Pictur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642918"/>
            <a:ext cx="4500594" cy="6000792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  <a:softEdge rad="127000"/>
          </a:effectLst>
        </p:spPr>
      </p:pic>
      <p:pic>
        <p:nvPicPr>
          <p:cNvPr id="8" name="Picture 3" descr="C:\Users\Алёнушка\Desktop\с планшета\media-share-0-02-05-be06e93f4a81a0c2f8e47db9d0235c629fd5c6a8f5d50d2e673f06834efc8c27-Pictur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1857364"/>
            <a:ext cx="3500462" cy="3368694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krot.info/uploads/posts/2020-01/1579212516_68-1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3999" cy="6858000"/>
          </a:xfrm>
          <a:prstGeom prst="rect">
            <a:avLst/>
          </a:prstGeom>
          <a:noFill/>
        </p:spPr>
      </p:pic>
      <p:pic>
        <p:nvPicPr>
          <p:cNvPr id="5" name="Picture 3" descr="C:\Users\Алёнушка\Desktop\с планшета\media-share-0-02-05-b5009df7931d30fec063a26d77b514e13098656d6f68482664672116cad6b448-Pictur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1857364"/>
            <a:ext cx="3000396" cy="3204807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  <a:softEdge rad="127000"/>
          </a:effectLst>
        </p:spPr>
      </p:pic>
      <p:pic>
        <p:nvPicPr>
          <p:cNvPr id="1026" name="Picture 2" descr="C:\Users\Алёнушка\Desktop\с планшета\media-share-0-02-05-d63a1793db6fe38b276e1cdc234e9e15604f250a5ac231636e7042521a672c37-Pictur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785794"/>
            <a:ext cx="4714908" cy="5158058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krot.info/uploads/posts/2020-01/1579212516_68-1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3999" cy="6858000"/>
          </a:xfrm>
          <a:prstGeom prst="rect">
            <a:avLst/>
          </a:prstGeom>
          <a:noFill/>
        </p:spPr>
      </p:pic>
      <p:pic>
        <p:nvPicPr>
          <p:cNvPr id="3074" name="Picture 2" descr="C:\Users\Алёнушка\Desktop\с планшета\media-share-0-02-05-6a34154a87d7e109b8ccb9e21149e12427f670d5079fee4b149719cc8e57f055-Pictur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928670"/>
            <a:ext cx="3912744" cy="5073668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  <a:softEdge rad="127000"/>
          </a:effectLst>
        </p:spPr>
      </p:pic>
      <p:pic>
        <p:nvPicPr>
          <p:cNvPr id="3075" name="Picture 3" descr="C:\Users\Алёнушка\Desktop\с планшета\media-share-0-02-05-e364e73da8d681e749bea30a8984186edc39f66d45297e2e4114e8c6b4e4fd30-Pictur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928670"/>
            <a:ext cx="3804074" cy="5072098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210</Words>
  <PresentationFormat>Экран (4:3)</PresentationFormat>
  <Paragraphs>30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Алёнушка</dc:creator>
  <cp:lastModifiedBy>Алёнушка</cp:lastModifiedBy>
  <cp:revision>13</cp:revision>
  <dcterms:created xsi:type="dcterms:W3CDTF">2020-05-19T12:43:12Z</dcterms:created>
  <dcterms:modified xsi:type="dcterms:W3CDTF">2020-05-19T18:16:16Z</dcterms:modified>
</cp:coreProperties>
</file>