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8749F-1A33-4711-929A-F1B49A6723A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49708-3DBB-4DB8-8997-4EAC184A1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49708-3DBB-4DB8-8997-4EAC184A1AE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МБДОУ  детский сад № 159</a:t>
            </a:r>
            <a:br>
              <a:rPr lang="ru-RU" b="1" dirty="0" smtClean="0"/>
            </a:br>
            <a:r>
              <a:rPr lang="ru-RU" b="1" dirty="0" smtClean="0"/>
              <a:t>Вторая младшая группа «Ладушки»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Дистанционное обучение.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             ЛЕПКА «ЦВЕТОЧЕК»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       Воспитатели: </a:t>
            </a:r>
            <a:r>
              <a:rPr lang="ru-RU" b="1" i="1" dirty="0" err="1" smtClean="0">
                <a:solidFill>
                  <a:srgbClr val="002060"/>
                </a:solidFill>
              </a:rPr>
              <a:t>Оспельникова</a:t>
            </a:r>
            <a:r>
              <a:rPr lang="ru-RU" b="1" i="1" dirty="0" smtClean="0">
                <a:solidFill>
                  <a:srgbClr val="002060"/>
                </a:solidFill>
              </a:rPr>
              <a:t> Е.Н.</a:t>
            </a:r>
          </a:p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                                                        </a:t>
            </a:r>
            <a:r>
              <a:rPr lang="ru-RU" b="1" i="1" dirty="0" err="1" smtClean="0">
                <a:solidFill>
                  <a:srgbClr val="002060"/>
                </a:solidFill>
              </a:rPr>
              <a:t>Скачкова</a:t>
            </a:r>
            <a:r>
              <a:rPr lang="ru-RU" b="1" i="1" dirty="0" smtClean="0">
                <a:solidFill>
                  <a:srgbClr val="002060"/>
                </a:solidFill>
              </a:rPr>
              <a:t> В.В. </a:t>
            </a: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                                       Тверь, 2020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Мы продолжили формировать умение отщипывать маленькие кусочки пластилина от куска и скатывать из них шарики диаметром 5-7 мм, надавливать указательным пальцем на пластилиновый шарик, прикрепляя его к основе, размазывать надавливающим движением указательного пальца пластилин на картоне; развивать интерес к работе с пластилином; развивать мелкую моторику; воспитывать желание доделывать работу до конца.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28604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142852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t="3427" b="7463"/>
          <a:stretch>
            <a:fillRect/>
          </a:stretch>
        </p:blipFill>
        <p:spPr bwMode="auto">
          <a:xfrm>
            <a:off x="142845" y="2500306"/>
            <a:ext cx="271464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t="3427"/>
          <a:stretch>
            <a:fillRect/>
          </a:stretch>
        </p:blipFill>
        <p:spPr bwMode="auto">
          <a:xfrm>
            <a:off x="3214678" y="2500306"/>
            <a:ext cx="2004219" cy="402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571744"/>
            <a:ext cx="321471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50070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254585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500" y="1357298"/>
            <a:ext cx="3170646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Users\Пользователь\Desktop\IMG-20200422-WA0042.jpg"/>
          <p:cNvPicPr>
            <a:picLocks noChangeAspect="1" noChangeArrowheads="1"/>
          </p:cNvPicPr>
          <p:nvPr/>
        </p:nvPicPr>
        <p:blipFill>
          <a:blip r:embed="rId4"/>
          <a:srcRect l="14895" t="12766" r="10637" b="7447"/>
          <a:stretch>
            <a:fillRect/>
          </a:stretch>
        </p:blipFill>
        <p:spPr bwMode="auto">
          <a:xfrm>
            <a:off x="6072198" y="1357298"/>
            <a:ext cx="2900383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</Words>
  <Application>Microsoft Office PowerPoint</Application>
  <PresentationFormat>Экран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МБДОУ  детский сад № 159 Вторая младшая группа «Ладушки»</vt:lpstr>
      <vt:lpstr>  Мы продолжили формировать умение отщипывать маленькие кусочки пластилина от куска и скатывать из них шарики диаметром 5-7 мм, надавливать указательным пальцем на пластилиновый шарик, прикрепляя его к основе, размазывать надавливающим движением указательного пальца пластилин на картоне; развивать интерес к работе с пластилином; развивать мелкую моторику; воспитывать желание доделывать работу до конца.  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</cp:revision>
  <dcterms:created xsi:type="dcterms:W3CDTF">2020-04-27T12:50:20Z</dcterms:created>
  <dcterms:modified xsi:type="dcterms:W3CDTF">2020-04-28T09:14:04Z</dcterms:modified>
</cp:coreProperties>
</file>