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4" r:id="rId6"/>
    <p:sldId id="260" r:id="rId7"/>
    <p:sldId id="261" r:id="rId8"/>
    <p:sldId id="262" r:id="rId9"/>
    <p:sldId id="263" r:id="rId10"/>
    <p:sldId id="259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4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1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798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0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2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476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359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74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5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7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98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4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4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0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4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1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1A649B-F7A2-4EFB-91E6-9C67316C109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D6FC4E-2375-4AAA-9FD0-54093A609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3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2" y="411478"/>
            <a:ext cx="8360229" cy="612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702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31" y="917668"/>
            <a:ext cx="6548845" cy="491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390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1" y="836022"/>
            <a:ext cx="6827519" cy="512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58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5" y="746270"/>
            <a:ext cx="7014755" cy="534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54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2" y="836022"/>
            <a:ext cx="6827520" cy="512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485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73298"/>
            <a:ext cx="6779623" cy="525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871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4" y="839288"/>
            <a:ext cx="6831875" cy="5123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56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2" y="744583"/>
            <a:ext cx="7036524" cy="5277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94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27463"/>
            <a:ext cx="6557554" cy="49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5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1" y="940525"/>
            <a:ext cx="6605451" cy="495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81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6" y="940527"/>
            <a:ext cx="6670765" cy="500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84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2" y="851262"/>
            <a:ext cx="5146767" cy="514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54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5" y="783771"/>
            <a:ext cx="6971211" cy="522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991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</dc:creator>
  <cp:lastModifiedBy>Us</cp:lastModifiedBy>
  <cp:revision>4</cp:revision>
  <dcterms:created xsi:type="dcterms:W3CDTF">2020-05-14T18:30:56Z</dcterms:created>
  <dcterms:modified xsi:type="dcterms:W3CDTF">2020-05-14T18:55:28Z</dcterms:modified>
</cp:coreProperties>
</file>