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A930BF-8892-4F02-9292-B39433C49BAA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A8D7C1-7F26-409E-A5B1-845D9898606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600200"/>
            <a:ext cx="8568952" cy="1780108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 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«Красивый цветок»</a:t>
            </a:r>
            <a:endParaRPr lang="ru-RU" sz="4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4048" y="3717032"/>
            <a:ext cx="3272408" cy="14732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д/с №159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Артемьева О.Е.</a:t>
            </a:r>
          </a:p>
          <a:p>
            <a:pPr algn="r"/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Барсукова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О.Б.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060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9858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Формировать у обучающихся умения наклеивать  детали цветка из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цветной бумаги,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располагать композицию на листе бумаги, аккуратно работать с материалом и клеем.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Актуализировать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строении цветка, его частях, о том, как нужно ухаживать за цветами, формировать бережное отношение к цветам.</a:t>
            </a:r>
            <a:b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знания о правилах безопасности при работе с ножницами.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Романова Жанна\Desktop\ааааааааааасидимдома\IMG-20200513-WA001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5" t="4447" r="11784" b="4723"/>
          <a:stretch/>
        </p:blipFill>
        <p:spPr bwMode="auto">
          <a:xfrm>
            <a:off x="3255280" y="2777730"/>
            <a:ext cx="2477216" cy="371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Романова Жанна\Desktop\ааааааааааасидимдома\IMG-20200513-WA001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75"/>
          <a:stretch/>
        </p:blipFill>
        <p:spPr bwMode="auto">
          <a:xfrm>
            <a:off x="548728" y="2777730"/>
            <a:ext cx="2404545" cy="3675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Романова Жанна\Desktop\ааааааааааасидимдома\IMG-20200513-WA0018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30" r="10396"/>
          <a:stretch/>
        </p:blipFill>
        <p:spPr bwMode="auto">
          <a:xfrm>
            <a:off x="6084168" y="2777730"/>
            <a:ext cx="2634980" cy="366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88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Романова Жанна\Desktop\ааааааааааасидимдома\IMG-20200513-WA001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3" r="4390" b="8089"/>
          <a:stretch/>
        </p:blipFill>
        <p:spPr bwMode="auto">
          <a:xfrm>
            <a:off x="477855" y="836712"/>
            <a:ext cx="3400105" cy="425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Романова Жанна\Desktop\ааааааааааасидимдома\IMG-20200513-WA00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916831"/>
            <a:ext cx="3168352" cy="4224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008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Романова Жанна\Desktop\ааааааааааасидимдома\IMG-20200513-WA001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31" t="13833" r="9976" b="4362"/>
          <a:stretch/>
        </p:blipFill>
        <p:spPr bwMode="auto">
          <a:xfrm>
            <a:off x="5096608" y="2321127"/>
            <a:ext cx="3075792" cy="427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Романова Жанна\Desktop\ааааааааааасидимдома\IMG-20200513-WA001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25" r="5000" b="10512"/>
          <a:stretch/>
        </p:blipFill>
        <p:spPr bwMode="auto">
          <a:xfrm>
            <a:off x="683568" y="2321128"/>
            <a:ext cx="3172890" cy="4289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4462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17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Аппликация  «Красивый цветок»</vt:lpstr>
      <vt:lpstr> Задачи:  1. Формировать у обучающихся умения наклеивать  детали цветка из цветной бумаги, правильно располагать композицию на листе бумаги, аккуратно работать с материалом и клеем. 2. Актуализировать знания о строении цветка, его частях, о том, как нужно ухаживать за цветами, формировать бережное отношение к цветам. 3. Закрепить знания о правилах безопасности при работе с ножницами. </vt:lpstr>
      <vt:lpstr>Презентация PowerPoint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Аппликация  «Красивый цветок»</dc:title>
  <dc:creator>Романова Жанна</dc:creator>
  <cp:lastModifiedBy>Романова Жанна</cp:lastModifiedBy>
  <cp:revision>3</cp:revision>
  <dcterms:created xsi:type="dcterms:W3CDTF">2020-05-13T09:22:28Z</dcterms:created>
  <dcterms:modified xsi:type="dcterms:W3CDTF">2020-05-13T11:37:38Z</dcterms:modified>
</cp:coreProperties>
</file>