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73" r:id="rId3"/>
    <p:sldId id="258" r:id="rId4"/>
    <p:sldId id="275" r:id="rId5"/>
    <p:sldId id="259" r:id="rId6"/>
    <p:sldId id="267" r:id="rId7"/>
    <p:sldId id="269" r:id="rId8"/>
    <p:sldId id="268" r:id="rId9"/>
    <p:sldId id="274" r:id="rId10"/>
    <p:sldId id="262" r:id="rId11"/>
    <p:sldId id="261" r:id="rId12"/>
    <p:sldId id="260" r:id="rId13"/>
    <p:sldId id="265" r:id="rId14"/>
    <p:sldId id="26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4866F-695B-472C-B430-B3E134C03B6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BA411-D5A0-4D95-8DF0-029977733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306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BA411-D5A0-4D95-8DF0-0299777338F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2625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48735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292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276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37489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690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4588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1196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9005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339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040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110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119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650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732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787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84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623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2836B54-7E98-4CBA-B815-842C97B9E48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708491E-22D5-4959-BA3D-7DFCAFD2C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310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1073842" y="4642835"/>
            <a:ext cx="9755187" cy="550333"/>
          </a:xfrm>
        </p:spPr>
        <p:txBody>
          <a:bodyPr/>
          <a:lstStyle/>
          <a:p>
            <a:r>
              <a:rPr lang="ru-RU" dirty="0" smtClean="0"/>
              <a:t>Группа  «Вишенки»  </a:t>
            </a:r>
          </a:p>
          <a:p>
            <a:r>
              <a:rPr lang="ru-RU" dirty="0" smtClean="0"/>
              <a:t>Работу выполнила  -  Смирнова В.С.</a:t>
            </a:r>
            <a:endParaRPr lang="ru-RU" dirty="0"/>
          </a:p>
        </p:txBody>
      </p:sp>
      <p:pic>
        <p:nvPicPr>
          <p:cNvPr id="4" name="Picture 2" descr="F:\!!!Д САД 159\ДИСТАНЦИОННОЕ ОБУЧЕНИЕ\Дистанционное обучение\ВОВ\Screenshot_20200507-232606_Yandex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45" y="409278"/>
            <a:ext cx="3851930" cy="419789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1" y="134328"/>
            <a:ext cx="3587262" cy="425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366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25053" y="144878"/>
            <a:ext cx="7709418" cy="544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96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08284"/>
            <a:ext cx="10396882" cy="1070811"/>
          </a:xfrm>
        </p:spPr>
        <p:txBody>
          <a:bodyPr/>
          <a:lstStyle/>
          <a:p>
            <a:r>
              <a:rPr lang="ru-RU" dirty="0" smtClean="0"/>
              <a:t>Поздравления  с днём победы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38" t="37368" r="1174" b="37369"/>
          <a:stretch/>
        </p:blipFill>
        <p:spPr>
          <a:xfrm>
            <a:off x="153201" y="1464787"/>
            <a:ext cx="4828755" cy="264388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489757" y="2406313"/>
            <a:ext cx="3043764" cy="3043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7980" y="1179095"/>
            <a:ext cx="2995753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279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40" b="5001"/>
          <a:stretch/>
        </p:blipFill>
        <p:spPr>
          <a:xfrm>
            <a:off x="7495674" y="234949"/>
            <a:ext cx="2791328" cy="532516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086" y="449107"/>
            <a:ext cx="4896852" cy="4896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4589" y="3296652"/>
            <a:ext cx="1600202" cy="140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55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!!!Д САД 159\ДИСТАНЦИОННОЕ ОБУЧЕНИЕ\Дистанционное обучение\ВОВ\cAVcUyNKFa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3232" y="268199"/>
            <a:ext cx="4415367" cy="331152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719" y="1354326"/>
            <a:ext cx="4383404" cy="3310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126" y="2502568"/>
            <a:ext cx="3464200" cy="33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740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0234" y="2043003"/>
            <a:ext cx="5887155" cy="33115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695" y="276726"/>
            <a:ext cx="4967538" cy="439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738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53219"/>
            <a:ext cx="10396882" cy="9284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1" name="Picture 3" descr="F:\!!!Д САД 159\ДИСТАНЦИОННОЕ ОБУЧЕНИЕ\Дистанционное обучение\ВОВ\jPxQA1Bnka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1103" y="299666"/>
            <a:ext cx="6766559" cy="5074919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0462" y="379828"/>
            <a:ext cx="4752220" cy="14579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F:\!!!Д САД 159\ДИСТАНЦИОННОЕ ОБУЧЕНИЕ\Дистанционное обучение\ВОВ\HPcM3ep2NfU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/>
          <a:srcRect l="7795" t="1394"/>
          <a:stretch/>
        </p:blipFill>
        <p:spPr bwMode="auto">
          <a:xfrm>
            <a:off x="228599" y="379828"/>
            <a:ext cx="5698631" cy="440143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62" y="1589154"/>
            <a:ext cx="5032206" cy="37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0551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F:\!!!Д САД 159\ДИСТАНЦИОННОЕ ОБУЧЕНИЕ\Дистанционное обучение\ВОВ\5GlleFEQBeU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31015" y="0"/>
            <a:ext cx="4469685" cy="5548576"/>
          </a:xfrm>
          <a:prstGeom prst="rect">
            <a:avLst/>
          </a:prstGeom>
          <a:noFill/>
        </p:spPr>
      </p:pic>
      <p:pic>
        <p:nvPicPr>
          <p:cNvPr id="5" name="Picture 3" descr="F:\!!!Д САД 159\ДИСТАНЦИОННОЕ ОБУЧЕНИЕ\Дистанционное обучение\ВОВ\kfWNl4Q8tck.jpg"/>
          <p:cNvPicPr>
            <a:picLocks noChangeAspect="1" noChangeArrowheads="1"/>
          </p:cNvPicPr>
          <p:nvPr/>
        </p:nvPicPr>
        <p:blipFill rotWithShape="1">
          <a:blip r:embed="rId3"/>
          <a:srcRect b="2648"/>
          <a:stretch/>
        </p:blipFill>
        <p:spPr bwMode="auto">
          <a:xfrm>
            <a:off x="6938889" y="156911"/>
            <a:ext cx="3699804" cy="5153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3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F:\!!!Д САД 159\ДИСТАНЦИОННОЕ ОБУЧЕНИЕ\Дистанционное обучение\ВОВ\IMG-20200508-WA0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608" y="548641"/>
            <a:ext cx="3291547" cy="4853354"/>
          </a:xfrm>
          <a:prstGeom prst="rect">
            <a:avLst/>
          </a:prstGeom>
          <a:noFill/>
        </p:spPr>
      </p:pic>
      <p:pic>
        <p:nvPicPr>
          <p:cNvPr id="1028" name="Picture 4" descr="F:\!!!Д САД 159\ДИСТАНЦИОННОЕ ОБУЧЕНИЕ\Дистанционное обучение\ВОВ\5AGXMhAtmC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58085" y="1055077"/>
            <a:ext cx="5491158" cy="4118369"/>
          </a:xfrm>
          <a:prstGeom prst="rect">
            <a:avLst/>
          </a:prstGeom>
          <a:noFill/>
        </p:spPr>
      </p:pic>
      <p:sp>
        <p:nvSpPr>
          <p:cNvPr id="3" name="5-конечная звезда 2"/>
          <p:cNvSpPr/>
          <p:nvPr/>
        </p:nvSpPr>
        <p:spPr>
          <a:xfrm>
            <a:off x="9372600" y="439615"/>
            <a:ext cx="1789214" cy="15599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462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!!!Д САД 159\ДИСТАНЦИОННОЕ ОБУЧЕНИЕ\Дистанционное обучение\ВОВ\UFQsuev7Ap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05378" y="2157146"/>
            <a:ext cx="5289176" cy="3147791"/>
          </a:xfrm>
          <a:prstGeom prst="rect">
            <a:avLst/>
          </a:prstGeom>
          <a:noFill/>
        </p:spPr>
      </p:pic>
      <p:pic>
        <p:nvPicPr>
          <p:cNvPr id="10243" name="Picture 3" descr="F:\!!!Д САД 159\ДИСТАНЦИОННОЕ ОБУЧЕНИЕ\Дистанционное обучение\ВОВ\fnEl6yLQhZ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22" y="317360"/>
            <a:ext cx="5488626" cy="41186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70" r="-350" b="8070"/>
          <a:stretch/>
        </p:blipFill>
        <p:spPr>
          <a:xfrm>
            <a:off x="1500610" y="273450"/>
            <a:ext cx="2902947" cy="5261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1777" y="273450"/>
            <a:ext cx="3529642" cy="513748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21" r="744" b="21655"/>
          <a:stretch/>
        </p:blipFill>
        <p:spPr>
          <a:xfrm>
            <a:off x="1293743" y="565484"/>
            <a:ext cx="3266225" cy="4747454"/>
          </a:xfrm>
        </p:spPr>
      </p:pic>
      <p:pic>
        <p:nvPicPr>
          <p:cNvPr id="6" name="Объект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5011" y="1649855"/>
            <a:ext cx="5519208" cy="331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F:\!!!Д САД 159\ДИСТАНЦИОННОЕ ОБУЧЕНИЕ\Дистанционное обучение\ВОВ\-CIVT-vmsRM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58213" y="397042"/>
            <a:ext cx="6737683" cy="505326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6316" r="-1490" b="8772"/>
          <a:stretch/>
        </p:blipFill>
        <p:spPr>
          <a:xfrm>
            <a:off x="1010655" y="123668"/>
            <a:ext cx="2935704" cy="5326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81</TotalTime>
  <Words>15</Words>
  <Application>Microsoft Office PowerPoint</Application>
  <PresentationFormat>Произвольный</PresentationFormat>
  <Paragraphs>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Главное мероприятие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Поздравления  с днём победы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Пользователь</cp:lastModifiedBy>
  <cp:revision>21</cp:revision>
  <dcterms:created xsi:type="dcterms:W3CDTF">2020-05-11T13:14:57Z</dcterms:created>
  <dcterms:modified xsi:type="dcterms:W3CDTF">2020-05-12T05:54:23Z</dcterms:modified>
</cp:coreProperties>
</file>