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58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 b="1" cap="none" spc="0">
                <a:ln w="6600">
                  <a:solidFill>
                    <a:srgbClr val="FF3586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453D9-F251-474C-8AD7-7F73B38CA424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4690C7-E7D6-4C49-80BA-8883231938B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E38B96-40ED-4DB0-B224-7EE0A9967171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5DD56-0FF8-4A69-8D3B-4B94CBC0868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71C045-ED8C-434E-B6F3-BE37241A097A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7178E1-5FB5-46A3-8455-02D9D2FCCE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6600">
                  <a:solidFill>
                    <a:srgbClr val="FF3586"/>
                  </a:solidFill>
                  <a:prstDash val="solid"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DA89D2-654C-47CF-A63A-BE427999BDEB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20EAC-87C0-45BB-A207-4FC96E90641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CB59-6657-497B-9C07-EC9BD2E42529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4AEE77-1C2E-42B5-B44A-08901E64F53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5AE27-3F54-47DF-9666-2186E96FDA0D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875C26-A60F-41C3-8103-64896011B0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3A1D1-80F2-41C8-AEAD-9D17102468EB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5F105E-9C80-4EE8-997E-604DD3AAE46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B7116-3129-44AE-809D-AA15226803DB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FE489-A018-4CE9-B2A2-08E87EA3E3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05D951-A102-4112-9B88-E971981459DF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D7CAC-D62B-4C77-9726-37C9358B5D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60A13-1789-4713-B533-41F2B21FFB22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4BB41-05D4-4D70-AD05-CFC1D5524E8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F9C013-0291-42E5-A6E1-6EA1A788F753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FA45A-4BDE-49B1-863A-9C1612683D7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C0AD67-DFA8-4D3D-8A36-F9AB0F3DE76F}" type="datetimeFigureOut">
              <a:rPr lang="ru-RU"/>
              <a:pPr>
                <a:defRPr/>
              </a:pPr>
              <a:t>23.04.2020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07663158-29A0-4E94-B7A2-BC64B74486A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40347" y="1262129"/>
            <a:ext cx="7772400" cy="234322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8000" dirty="0" err="1" smtClean="0"/>
              <a:t>“Пасхальные</a:t>
            </a:r>
            <a:r>
              <a:rPr lang="uk-UA" sz="8000" dirty="0" smtClean="0"/>
              <a:t> </a:t>
            </a:r>
            <a:r>
              <a:rPr lang="uk-UA" sz="8000" dirty="0" err="1" smtClean="0"/>
              <a:t>чудеса”</a:t>
            </a:r>
            <a:endParaRPr lang="ru-RU" sz="8000" dirty="0"/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87782" y="4153989"/>
            <a:ext cx="5094515" cy="1319347"/>
          </a:xfrm>
        </p:spPr>
        <p:txBody>
          <a:bodyPr/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Поделки к празднику Пасхи детей группы «Светлячки»</a:t>
            </a:r>
            <a:endParaRPr lang="ru-RU" sz="3200" b="1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Best\Desktop\poAAAgNnmuA-19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469" y="263276"/>
            <a:ext cx="8427205" cy="6320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Best\Desktop\Collage\IMG-20200417-WA00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7457" t="13787" r="6213" b="11568"/>
          <a:stretch>
            <a:fillRect/>
          </a:stretch>
        </p:blipFill>
        <p:spPr bwMode="auto">
          <a:xfrm>
            <a:off x="522514" y="404949"/>
            <a:ext cx="3448595" cy="3540035"/>
          </a:xfrm>
          <a:prstGeom prst="rect">
            <a:avLst/>
          </a:prstGeom>
          <a:noFill/>
        </p:spPr>
      </p:pic>
      <p:pic>
        <p:nvPicPr>
          <p:cNvPr id="3077" name="Picture 5" descr="C:\Users\Best\Desktop\Collage\IMG-20200417-WA0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45084" y="666206"/>
            <a:ext cx="3889465" cy="51859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Best\Desktop\Collage\IMG-20200417-WA00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803" y="339634"/>
            <a:ext cx="3937125" cy="5249500"/>
          </a:xfrm>
          <a:prstGeom prst="rect">
            <a:avLst/>
          </a:prstGeom>
          <a:noFill/>
        </p:spPr>
      </p:pic>
      <p:pic>
        <p:nvPicPr>
          <p:cNvPr id="4099" name="Picture 3" descr="C:\Users\Best\Desktop\Collage\IMG-20200417-WA0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6949" y="300445"/>
            <a:ext cx="3634740" cy="2726055"/>
          </a:xfrm>
          <a:prstGeom prst="rect">
            <a:avLst/>
          </a:prstGeom>
          <a:noFill/>
        </p:spPr>
      </p:pic>
      <p:pic>
        <p:nvPicPr>
          <p:cNvPr id="4101" name="Picture 5" descr="C:\Users\Best\Desktop\Collage\IMG-20200418-WA00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41997" y="3252650"/>
            <a:ext cx="4531888" cy="3236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Best\Desktop\Collage\IMG-20200417-WA000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33" y="286657"/>
            <a:ext cx="2624745" cy="5694363"/>
          </a:xfrm>
          <a:prstGeom prst="rect">
            <a:avLst/>
          </a:prstGeom>
          <a:noFill/>
        </p:spPr>
      </p:pic>
      <p:pic>
        <p:nvPicPr>
          <p:cNvPr id="5123" name="Picture 3" descr="C:\Users\Best\Desktop\Collage\IMG-20200417-WA00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98044" y="287382"/>
            <a:ext cx="2939330" cy="6376852"/>
          </a:xfrm>
          <a:prstGeom prst="rect">
            <a:avLst/>
          </a:prstGeom>
          <a:noFill/>
        </p:spPr>
      </p:pic>
      <p:pic>
        <p:nvPicPr>
          <p:cNvPr id="5124" name="Picture 4" descr="C:\Users\Best\Desktop\Collage\IMG-20200417-WA0013.jpg"/>
          <p:cNvPicPr>
            <a:picLocks noChangeAspect="1" noChangeArrowheads="1"/>
          </p:cNvPicPr>
          <p:nvPr/>
        </p:nvPicPr>
        <p:blipFill>
          <a:blip r:embed="rId4" cstate="print"/>
          <a:srcRect l="16040" r="14840"/>
          <a:stretch>
            <a:fillRect/>
          </a:stretch>
        </p:blipFill>
        <p:spPr bwMode="auto">
          <a:xfrm>
            <a:off x="3043646" y="339633"/>
            <a:ext cx="2821577" cy="54428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Best\Desktop\Collage\IMG-20200417-WA00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2256" y="339634"/>
            <a:ext cx="4125505" cy="3094129"/>
          </a:xfrm>
          <a:prstGeom prst="rect">
            <a:avLst/>
          </a:prstGeom>
          <a:noFill/>
        </p:spPr>
      </p:pic>
      <p:pic>
        <p:nvPicPr>
          <p:cNvPr id="6147" name="Picture 3" descr="C:\Users\Best\Desktop\Collage\IMG-20200417-WA0021.jpg"/>
          <p:cNvPicPr>
            <a:picLocks noChangeAspect="1" noChangeArrowheads="1"/>
          </p:cNvPicPr>
          <p:nvPr/>
        </p:nvPicPr>
        <p:blipFill>
          <a:blip r:embed="rId3" cstate="print"/>
          <a:srcRect l="6885" r="14911"/>
          <a:stretch>
            <a:fillRect/>
          </a:stretch>
        </p:blipFill>
        <p:spPr bwMode="auto">
          <a:xfrm>
            <a:off x="5042263" y="418009"/>
            <a:ext cx="3357154" cy="5723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Best\Desktop\Collage\IMG-20200418-WA00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948" y="429254"/>
            <a:ext cx="3644538" cy="2699237"/>
          </a:xfrm>
          <a:prstGeom prst="rect">
            <a:avLst/>
          </a:prstGeom>
          <a:noFill/>
        </p:spPr>
      </p:pic>
      <p:pic>
        <p:nvPicPr>
          <p:cNvPr id="7171" name="Picture 3" descr="C:\Users\Best\Desktop\Collage\IMG-20200418-WA00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7140" y="744583"/>
            <a:ext cx="3812721" cy="5083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Best\Desktop\Collage\IMG-20200418-WA0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8526" y="509451"/>
            <a:ext cx="3568946" cy="5994084"/>
          </a:xfrm>
          <a:prstGeom prst="rect">
            <a:avLst/>
          </a:prstGeom>
          <a:noFill/>
        </p:spPr>
      </p:pic>
      <p:pic>
        <p:nvPicPr>
          <p:cNvPr id="8195" name="Picture 3" descr="C:\Users\Best\Desktop\Collage\IMG-20200417-WA00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518" y="339633"/>
            <a:ext cx="4635682" cy="6180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13</Words>
  <Application>Microsoft Office PowerPoint</Application>
  <PresentationFormat>Экран (4:3)</PresentationFormat>
  <Paragraphs>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Calibri</vt:lpstr>
      <vt:lpstr>Arial</vt:lpstr>
      <vt:lpstr>Calibri Light</vt:lpstr>
      <vt:lpstr>Тема Office</vt:lpstr>
      <vt:lpstr>“Пасхальные чудеса”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Dmytro</dc:creator>
  <cp:lastModifiedBy>RePack by SPecialiST</cp:lastModifiedBy>
  <cp:revision>6</cp:revision>
  <dcterms:created xsi:type="dcterms:W3CDTF">2016-03-15T22:15:12Z</dcterms:created>
  <dcterms:modified xsi:type="dcterms:W3CDTF">2020-04-23T18:50:36Z</dcterms:modified>
</cp:coreProperties>
</file>