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sldIdLst>
    <p:sldId id="303" r:id="rId2"/>
    <p:sldId id="304" r:id="rId3"/>
    <p:sldId id="305" r:id="rId4"/>
    <p:sldId id="308" r:id="rId5"/>
    <p:sldId id="309" r:id="rId6"/>
    <p:sldId id="310" r:id="rId7"/>
    <p:sldId id="31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6600"/>
    <a:srgbClr val="00FF00"/>
    <a:srgbClr val="66CCFF"/>
    <a:srgbClr val="0033CC"/>
    <a:srgbClr val="FFCC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26" autoAdjust="0"/>
    <p:restoredTop sz="94660"/>
  </p:normalViewPr>
  <p:slideViewPr>
    <p:cSldViewPr>
      <p:cViewPr>
        <p:scale>
          <a:sx n="80" d="100"/>
          <a:sy n="80" d="100"/>
        </p:scale>
        <p:origin x="-2514" y="-7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1274D-26DE-46BC-9317-E3DA282CDEFB}" type="datetimeFigureOut">
              <a:rPr lang="ru-RU" smtClean="0"/>
              <a:pPr/>
              <a:t>17.04.2020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CFF6C-E271-49C8-BFE9-FE3C9CB751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45126-64BA-4065-8C52-262F8653F93E}" type="datetime1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776-4D39-46D9-B0A9-BF37EBB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E20A6-DE39-408E-941F-34D8E17E072B}" type="datetime1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776-4D39-46D9-B0A9-BF37EBB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79D8-61DD-4F99-8D4E-ADDBA81D8DC5}" type="datetime1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776-4D39-46D9-B0A9-BF37EBB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D4A3A-E6A7-431E-8972-3A97B679CB50}" type="datetime1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776-4D39-46D9-B0A9-BF37EBB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FACC2-A8DB-41AA-B68B-34C1E758AA34}" type="datetime1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776-4D39-46D9-B0A9-BF37EBB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8D8F-5039-4C2F-B79C-7D94F9C59525}" type="datetime1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776-4D39-46D9-B0A9-BF37EBB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5D60D-10C3-40BE-93BB-7D5708EA0D2D}" type="datetime1">
              <a:rPr lang="ru-RU" smtClean="0"/>
              <a:pPr/>
              <a:t>17.04.2020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776-4D39-46D9-B0A9-BF37EBB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3267E-B35F-443D-ACA9-7A66EBC4941C}" type="datetime1">
              <a:rPr lang="ru-RU" smtClean="0"/>
              <a:pPr/>
              <a:t>17.04.2020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776-4D39-46D9-B0A9-BF37EBB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BDC2-6D27-417C-B140-C26E57EEFF88}" type="datetime1">
              <a:rPr lang="ru-RU" smtClean="0"/>
              <a:pPr/>
              <a:t>17.04.2020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776-4D39-46D9-B0A9-BF37EBB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51FC6-D890-4C53-BEB5-961D408AF412}" type="datetime1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776-4D39-46D9-B0A9-BF37EBB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0AB3-AA30-4422-A546-82EC740AEDE6}" type="datetime1">
              <a:rPr lang="ru-RU" smtClean="0"/>
              <a:pPr/>
              <a:t>17.04.2020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776-4D39-46D9-B0A9-BF37EBB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66CCFF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CDDA2-F4F7-4295-A456-56F205768975}" type="datetime1">
              <a:rPr lang="ru-RU" smtClean="0"/>
              <a:pPr/>
              <a:t>17.04.2020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43776-4D39-46D9-B0A9-BF37EBBCEEA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214291"/>
            <a:ext cx="8572560" cy="1071569"/>
          </a:xfrm>
        </p:spPr>
        <p:txBody>
          <a:bodyPr>
            <a:noAutofit/>
          </a:bodyPr>
          <a:lstStyle/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3108" y="21429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 детский сад № 159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Средняя группа «Ромашки»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1785926"/>
            <a:ext cx="82153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Ознакомление с окружающим миром.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Транспорт. Виды транспорта.»</a:t>
            </a:r>
          </a:p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Повторение.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215074" y="4357694"/>
            <a:ext cx="25003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Воспитатели:</a:t>
            </a:r>
          </a:p>
          <a:p>
            <a:r>
              <a:rPr lang="ru-RU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Степакова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Е.В.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Федорова О.Н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s://avatars.mds.yandex.net/get-pdb/2492590/2b4ad892-d08b-4e8f-927a-57ba8dab3182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071670" y="1428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МБДОУ  детский сад № 159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Средняя группа «Ромашки»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857364"/>
            <a:ext cx="68580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Ознакомление с окружающим миром.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 Транспорт. Виды транспорта.»</a:t>
            </a: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Повторение.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14744" y="3857628"/>
            <a:ext cx="2428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Воспитатели:</a:t>
            </a:r>
          </a:p>
          <a:p>
            <a:pPr algn="ctr"/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Степакова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Е.В.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Федорова О.Н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14291"/>
            <a:ext cx="9144000" cy="1285883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Детям было предложено вспомнить , что они знают по теме «Транспорт».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4" name="Picture 4" descr="https://cf.ppt-online.org/files/slide/l/L71Tbo3qu4OSyAYMDvcdRXZxmgUaGj6F9I5pwV/slide-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214422"/>
            <a:ext cx="4547735" cy="3071834"/>
          </a:xfrm>
          <a:prstGeom prst="rect">
            <a:avLst/>
          </a:prstGeom>
          <a:noFill/>
        </p:spPr>
      </p:pic>
      <p:pic>
        <p:nvPicPr>
          <p:cNvPr id="5" name="Picture 2" descr="https://cloud.prezentacii.org/18/11/106265/images/screen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214422"/>
            <a:ext cx="4119592" cy="308969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2844" y="4929198"/>
            <a:ext cx="88583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Выучить и рассказать стихотворение В. Кожевникова  «Светофор».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закрепления полученных знаний, детям было предложено выполнить следующие задания.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776-4D39-46D9-B0A9-BF37EBBCEEAB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281269" y="504758"/>
            <a:ext cx="5081530" cy="707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776-4D39-46D9-B0A9-BF37EBBCEEAB}" type="slidenum">
              <a:rPr lang="ru-RU" smtClean="0"/>
              <a:pPr/>
              <a:t>4</a:t>
            </a:fld>
            <a:endParaRPr lang="ru-RU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625051" y="-125040"/>
            <a:ext cx="2035984" cy="2714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3545080" y="-116110"/>
            <a:ext cx="1982405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16122" y="2027030"/>
            <a:ext cx="1982405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6405576" y="-119087"/>
            <a:ext cx="2000263" cy="266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3554010" y="2018100"/>
            <a:ext cx="203598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6548454" y="2024052"/>
            <a:ext cx="2000266" cy="266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1726382" y="4131478"/>
            <a:ext cx="2214554" cy="29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5438185" y="4134450"/>
            <a:ext cx="219671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127478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Задание на развитие умения выделять и называть части предмета; развивать внимание и логику.</a:t>
            </a: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776-4D39-46D9-B0A9-BF37EBBCEEAB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000232" y="1500174"/>
            <a:ext cx="507209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776-4D39-46D9-B0A9-BF37EBBCEEAB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214314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85728"/>
            <a:ext cx="208956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85728"/>
            <a:ext cx="208956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714752"/>
            <a:ext cx="206859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3714752"/>
            <a:ext cx="1928826" cy="257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3714752"/>
            <a:ext cx="192882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54" y="285728"/>
            <a:ext cx="2071670" cy="27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29454" y="3714752"/>
            <a:ext cx="1910980" cy="254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43776-4D39-46D9-B0A9-BF37EBBCEEAB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4" name="Picture 2" descr="https://avatars.mds.yandex.net/get-pdb/2492590/2b4ad892-d08b-4e8f-927a-57ba8dab3182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2000240"/>
            <a:ext cx="61252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Спасибо за внимание.</a:t>
            </a:r>
            <a:endParaRPr lang="ru-RU" sz="4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1839</TotalTime>
  <Words>94</Words>
  <Application>Microsoft Office PowerPoint</Application>
  <PresentationFormat>Экран (4:3)</PresentationFormat>
  <Paragraphs>26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Слайд 1</vt:lpstr>
      <vt:lpstr>Детям было предложено вспомнить , что они знают по теме «Транспорт». </vt:lpstr>
      <vt:lpstr> Для закрепления полученных знаний, детям было предложено выполнить следующие задания. </vt:lpstr>
      <vt:lpstr>Слайд 4</vt:lpstr>
      <vt:lpstr> Задание на развитие умения выделять и называть части предмета; развивать внимание и логику. </vt:lpstr>
      <vt:lpstr>Слайд 6</vt:lpstr>
      <vt:lpstr>Слайд 7</vt:lpstr>
    </vt:vector>
  </TitlesOfParts>
  <Company>Управление образования Администрации РГО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Стратегические ориентиры развития муниципальной системы образования Режевского городского округа в современных условиях</dc:title>
  <dc:creator>Стадник Алексей</dc:creator>
  <cp:lastModifiedBy>Пользователь</cp:lastModifiedBy>
  <cp:revision>220</cp:revision>
  <dcterms:created xsi:type="dcterms:W3CDTF">2018-08-21T03:07:38Z</dcterms:created>
  <dcterms:modified xsi:type="dcterms:W3CDTF">2020-04-17T11:53:07Z</dcterms:modified>
</cp:coreProperties>
</file>