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3" r:id="rId6"/>
    <p:sldId id="259" r:id="rId7"/>
    <p:sldId id="26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492590/2b4ad892-d08b-4e8f-927a-57ba8dab318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00364" y="285728"/>
            <a:ext cx="331481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МБДОУ  детский сад № 159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Средняя группа «Ромашки»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72198" y="4929198"/>
            <a:ext cx="24928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Воспитатели:</a:t>
            </a:r>
          </a:p>
          <a:p>
            <a:r>
              <a:rPr lang="ru-RU" sz="2800" b="1" dirty="0" err="1" smtClean="0">
                <a:solidFill>
                  <a:srgbClr val="002060"/>
                </a:solidFill>
              </a:rPr>
              <a:t>Степакова</a:t>
            </a:r>
            <a:r>
              <a:rPr lang="ru-RU" sz="2800" b="1" dirty="0" smtClean="0">
                <a:solidFill>
                  <a:srgbClr val="002060"/>
                </a:solidFill>
              </a:rPr>
              <a:t> Е.В.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Федорова О.Н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28926" y="6143644"/>
            <a:ext cx="19288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Тверь,  2020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1714488"/>
            <a:ext cx="77867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Дистанционное обучение.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Формирование </a:t>
            </a:r>
            <a:r>
              <a:rPr lang="ru-RU" sz="2800" b="1" dirty="0" smtClean="0">
                <a:solidFill>
                  <a:srgbClr val="002060"/>
                </a:solidFill>
              </a:rPr>
              <a:t>элементарных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математических представлений.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Повторение.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282" y="428604"/>
            <a:ext cx="8358246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</a:rPr>
              <a:t>Детям были предложены задания, направленные на решение следующих задач.</a:t>
            </a:r>
          </a:p>
          <a:p>
            <a:r>
              <a:rPr lang="ru-RU" sz="2400" b="1" u="sng" dirty="0" smtClean="0">
                <a:solidFill>
                  <a:srgbClr val="002060"/>
                </a:solidFill>
              </a:rPr>
              <a:t>Задачи:</a:t>
            </a:r>
          </a:p>
          <a:p>
            <a:r>
              <a:rPr lang="ru-RU" sz="2400" b="1" u="sng" dirty="0" smtClean="0">
                <a:solidFill>
                  <a:srgbClr val="002060"/>
                </a:solidFill>
              </a:rPr>
              <a:t>Образовательные: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Закреплять название геометрических фигур (круг, квадрат, прямоугольник, треугольник, овал); продолжать учить детей соотносить геометрическую фигуру с предметом похожим на эту фигуру.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Закреплять  счетные умения в пределах пяти; продолжать учить детей соотносить цифру с количеством предметов.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</a:rPr>
              <a:t>Развивающие:</a:t>
            </a:r>
            <a:r>
              <a:rPr lang="ru-RU" sz="2000" b="1" u="sng" dirty="0" smtClean="0">
                <a:solidFill>
                  <a:srgbClr val="002060"/>
                </a:solidFill>
              </a:rPr>
              <a:t> 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Развивать речь,  внимание, логическое мышление, память, мелкую моторику.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400" b="1" u="sng" dirty="0" smtClean="0">
                <a:solidFill>
                  <a:srgbClr val="002060"/>
                </a:solidFill>
              </a:rPr>
              <a:t>Воспитывающие: 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Воспитывать интерес к занятиям математикой, усидчивость.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https://i.pinimg.com/736x/ae/e6/c6/aee6c623c29eaa7dce23617615683fc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571612"/>
            <a:ext cx="3974855" cy="51392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357166"/>
            <a:ext cx="8501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Рассмотри внимательно картинку. Кто тут нарисован? Посчитай и скажи сколько на картинке: солнышек, деревьев, ёлок, ёжиков, зайцев.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335755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4857760"/>
            <a:ext cx="3874269" cy="172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42910" y="357166"/>
            <a:ext cx="8199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Посчитай до 5. </a:t>
            </a:r>
            <a:r>
              <a:rPr lang="ru-RU" sz="2800" b="1" dirty="0" smtClean="0">
                <a:solidFill>
                  <a:srgbClr val="002060"/>
                </a:solidFill>
              </a:rPr>
              <a:t>Выложи </a:t>
            </a:r>
            <a:r>
              <a:rPr lang="ru-RU" sz="2800" b="1" dirty="0" smtClean="0">
                <a:solidFill>
                  <a:srgbClr val="002060"/>
                </a:solidFill>
              </a:rPr>
              <a:t>или слепи цифры от 1 до 5.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071546"/>
            <a:ext cx="3177037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4429132"/>
            <a:ext cx="3357554" cy="21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714884"/>
            <a:ext cx="4286279" cy="169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561686" y="81860"/>
            <a:ext cx="2664097" cy="392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14620"/>
            <a:ext cx="4429155" cy="161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500042"/>
            <a:ext cx="4500594" cy="175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5072066" y="4143380"/>
            <a:ext cx="3780148" cy="2116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4357686" cy="188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929198"/>
            <a:ext cx="4643469" cy="17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285728"/>
            <a:ext cx="426748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200000">
            <a:off x="5526032" y="831896"/>
            <a:ext cx="2609829" cy="40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1571612"/>
            <a:ext cx="2500330" cy="3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214282" y="214290"/>
            <a:ext cx="8572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Посмотри внимательно, что здесь нарисовано.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Назови геометрические фигуры. Раскрась предмет и геометрическую фигуру, которую он напоминает  одинаковым цветом.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3286124"/>
            <a:ext cx="2726314" cy="332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3636" y="1571612"/>
            <a:ext cx="2588073" cy="329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rot.info/uploads/posts/2020-01/1579212516_68-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248264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931" y="357166"/>
            <a:ext cx="2447953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88" y="357166"/>
            <a:ext cx="232688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1483199" y="3803157"/>
            <a:ext cx="3046004" cy="244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682662" y="3889841"/>
            <a:ext cx="306482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avatars.mds.yandex.net/get-pdb/2492590/2b4ad892-d08b-4e8f-927a-57ba8dab318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28662" y="2000240"/>
            <a:ext cx="6006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Спасибо за внимание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140</Words>
  <PresentationFormat>Экран (4:3)</PresentationFormat>
  <Paragraphs>25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Алёнушка</dc:creator>
  <cp:lastModifiedBy>Алёнушка</cp:lastModifiedBy>
  <cp:revision>14</cp:revision>
  <dcterms:created xsi:type="dcterms:W3CDTF">2020-04-17T13:23:51Z</dcterms:created>
  <dcterms:modified xsi:type="dcterms:W3CDTF">2020-04-17T16:37:17Z</dcterms:modified>
</cp:coreProperties>
</file>