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61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1AEADE8-D200-42AF-8987-4ECFDF1310D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EFA73D-EEEE-4E15-A482-4D75D05E43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43000"/>
            <a:ext cx="3744416" cy="214198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Рисование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«Дети танцуют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празднике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в детском саду»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8104" y="4293096"/>
            <a:ext cx="3429000" cy="1920240"/>
          </a:xfrm>
        </p:spPr>
        <p:txBody>
          <a:bodyPr/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Н.Н.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13875"/>
          <a:stretch>
            <a:fillRect/>
          </a:stretch>
        </p:blipFill>
        <p:spPr bwMode="auto">
          <a:xfrm rot="21267694">
            <a:off x="663682" y="1041002"/>
            <a:ext cx="420624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1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205304"/>
          </a:xfrm>
        </p:spPr>
        <p:txBody>
          <a:bodyPr>
            <a:normAutofit/>
          </a:bodyPr>
          <a:lstStyle/>
          <a:p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 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«Художественно-эстетическое»</a:t>
            </a: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располагать изображения по всему листу </a:t>
            </a:r>
            <a:r>
              <a:rPr lang="ru-RU" sz="14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(ближе-крупнее, дальше-меньше)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рисовать разными материалами.</a:t>
            </a:r>
            <a:b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умение организовывать свое рабочее место, готовить все необходимое для занятий;</a:t>
            </a:r>
            <a:b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мелкую моторику рук.</a:t>
            </a:r>
            <a:b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самостоятельное желание заниматься творчеством;</a:t>
            </a:r>
            <a:b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вежливости, отзывчивости, доброжелательность.</a:t>
            </a:r>
            <a:b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 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«Социально-коммуникативное»</a:t>
            </a: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дружеские взаимоотношения между детьми;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уважительное отношение к окружающим;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заботиться о младших, помогать им, защищать тех, кто слабее.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 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представления о предметах и явлениях окружающей действительности.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наблюдать, анализировать, сравнивать, выделять характерные, существенные признаки предметов и явлений окружающего мира.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развивать умение сравнивать предметы, устанавливать их сходство и различия.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 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развивать речь как средство общения.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представления детей о многообразии окружающего мира.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поддерживать беседу.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 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формировать правильную осанку;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совершенствовать у детей основные движения.</a:t>
            </a:r>
            <a:b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0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1440" y="665401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Этот праздник ждет любого —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Простака и гения.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Каждый год встречаем снова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Мы свой… (День рождения.)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608" y="3767428"/>
            <a:ext cx="4072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— лучший в мире!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традиция проста: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Смейся, улыбайся шире,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встречай День… (Дурака.)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097709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страна привыкла,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работать никогда,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мы праздник этот майский,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Называем… (День труда.)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4452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праздник у нас недавно был?</a:t>
            </a:r>
          </a:p>
          <a:p>
            <a:endPara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танцы мы танцевали?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6144" y="332656"/>
            <a:ext cx="3545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зимою фейерверк</a:t>
            </a:r>
          </a:p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землёй бросает вверх.</a:t>
            </a:r>
          </a:p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 честной Народ.</a:t>
            </a:r>
          </a:p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Развесёлый (Новый Год).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988840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В день весенний всем мужчинам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Мусор вынести не лень.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Есть на то своя причина: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На пороге… (Женский день.)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0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5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ова Жанна\Desktop\ааааааааааасидимдома\Мишутки\9ArwwMwflz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 r="1388"/>
          <a:stretch/>
        </p:blipFill>
        <p:spPr bwMode="auto">
          <a:xfrm>
            <a:off x="179512" y="108800"/>
            <a:ext cx="4238856" cy="29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манова Жанна\Desktop\ааааааааааасидимдома\Мишутки\Yw15ZuhFD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48452"/>
            <a:ext cx="4176464" cy="324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оманова Жанна\Desktop\ааааааааааасидимдома\Мишутки\FRBGIJHSOf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7" r="5680" b="994"/>
          <a:stretch/>
        </p:blipFill>
        <p:spPr bwMode="auto">
          <a:xfrm>
            <a:off x="5150233" y="100768"/>
            <a:ext cx="2637826" cy="322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оманова Жанна\Desktop\ааааааааааасидимдома\Мишутки\T5qa1Vb6ER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2" r="18943" b="15626"/>
          <a:stretch/>
        </p:blipFill>
        <p:spPr bwMode="auto">
          <a:xfrm>
            <a:off x="611560" y="3322896"/>
            <a:ext cx="2769670" cy="33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5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ова Жанна\Desktop\ааааааааааасидимдома\Мишутки\qUG2v2OXEi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10821" r="6232"/>
          <a:stretch/>
        </p:blipFill>
        <p:spPr bwMode="auto">
          <a:xfrm>
            <a:off x="395536" y="188639"/>
            <a:ext cx="2642576" cy="34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манова Жанна\Desktop\ааааааааааасидимдома\Мишутки\qog0ygfuw-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9677"/>
          <a:stretch/>
        </p:blipFill>
        <p:spPr bwMode="auto">
          <a:xfrm>
            <a:off x="5153092" y="3212976"/>
            <a:ext cx="28339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манова Жанна\Desktop\ааааааааааасидимдома\Мишутки\SvGsopIbFP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6604" b="15116"/>
          <a:stretch/>
        </p:blipFill>
        <p:spPr bwMode="auto">
          <a:xfrm rot="5400000">
            <a:off x="4366791" y="-398239"/>
            <a:ext cx="27866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оманова Жанна\Desktop\ааааааааааасидимдома\Мишутки\PCB4kUiB0V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3" t="16662" r="8327" b="10012"/>
          <a:stretch/>
        </p:blipFill>
        <p:spPr bwMode="auto">
          <a:xfrm rot="16200000">
            <a:off x="1145379" y="2926077"/>
            <a:ext cx="2733129" cy="46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2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242048" cy="179107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35946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</TotalTime>
  <Words>128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Рисование  «Дети танцуют  на празднике  в детском саду»</vt:lpstr>
      <vt:lpstr>ОО «Художественно-эстетическое»: - учить располагать изображения по всему листу (ближе-крупнее, дальше-меньше) рисовать разными материалами. - формировать умение организовывать свое рабочее место, готовить все необходимое для занятий; - развивать мелкую моторику рук. - развивать самостоятельное желание заниматься творчеством; - воспитывать чувство вежливости, отзывчивости, доброжелательность. ОО «Социально-коммуникативное»: - Воспитывать дружеские взаимоотношения между детьми; - Воспитывать уважительное отношение к окружающим; - Учить заботиться о младших, помогать им, защищать тех, кто слабее. ОО «Познавательное развитие»: - Закреплять представления о предметах и явлениях окружающей действительности. - Развивать умение наблюдать, анализировать, сравнивать, выделять характерные, существенные признаки предметов и явлений окружающего мира. - Продолжать развивать умение сравнивать предметы, устанавливать их сходство и различия. ОО «Речевое развитие»: - Продолжать развивать речь как средство общения. - Расширять представления детей о многообразии окружающего мира. - Развивать умение поддерживать беседу. ОО «Физическое развитие»: - продолжать формировать правильную осанку; - продолжать совершенствовать у детей основные движения.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 «Дети танцуют  на празднике  в детском саду»</dc:title>
  <dc:creator>Романова Жанна</dc:creator>
  <cp:lastModifiedBy>Романова Жанна</cp:lastModifiedBy>
  <cp:revision>5</cp:revision>
  <dcterms:created xsi:type="dcterms:W3CDTF">2020-04-26T20:34:35Z</dcterms:created>
  <dcterms:modified xsi:type="dcterms:W3CDTF">2020-04-26T21:17:01Z</dcterms:modified>
</cp:coreProperties>
</file>