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8749F-1A33-4711-929A-F1B49A6723A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49708-3DBB-4DB8-8997-4EAC184A1A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49708-3DBB-4DB8-8997-4EAC184A1AE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DDD9-1B86-4859-BADC-5C0654CA54C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CCFE-90BD-4624-9F76-D10D4E96FC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МБДОУ  детский сад № 159</a:t>
            </a:r>
            <a:br>
              <a:rPr lang="ru-RU" b="1" dirty="0" smtClean="0"/>
            </a:br>
            <a:r>
              <a:rPr lang="ru-RU" b="1" dirty="0" smtClean="0"/>
              <a:t>Вторая младшая группа «Ладушки»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Дистанционное обучение.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Рисование.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«Одуванчик»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      Воспитатели: </a:t>
            </a:r>
            <a:r>
              <a:rPr lang="ru-RU" b="1" i="1" dirty="0" err="1" smtClean="0">
                <a:solidFill>
                  <a:srgbClr val="002060"/>
                </a:solidFill>
              </a:rPr>
              <a:t>Оспельникова</a:t>
            </a:r>
            <a:r>
              <a:rPr lang="ru-RU" b="1" i="1" dirty="0" smtClean="0">
                <a:solidFill>
                  <a:srgbClr val="002060"/>
                </a:solidFill>
              </a:rPr>
              <a:t> Е.Н.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   </a:t>
            </a:r>
            <a:r>
              <a:rPr lang="ru-RU" b="1" i="1" dirty="0" smtClean="0">
                <a:solidFill>
                  <a:srgbClr val="002060"/>
                </a:solidFill>
              </a:rPr>
              <a:t>                                                    </a:t>
            </a:r>
            <a:r>
              <a:rPr lang="ru-RU" b="1" i="1" dirty="0" err="1" smtClean="0">
                <a:solidFill>
                  <a:srgbClr val="002060"/>
                </a:solidFill>
              </a:rPr>
              <a:t>Скачкова</a:t>
            </a:r>
            <a:r>
              <a:rPr lang="ru-RU" b="1" i="1" dirty="0" smtClean="0">
                <a:solidFill>
                  <a:srgbClr val="002060"/>
                </a:solidFill>
              </a:rPr>
              <a:t> В.В. </a:t>
            </a: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</a:t>
            </a:r>
            <a:r>
              <a:rPr lang="ru-RU" sz="2800" b="1" i="1" dirty="0" smtClean="0">
                <a:solidFill>
                  <a:srgbClr val="002060"/>
                </a:solidFill>
              </a:rPr>
              <a:t>Тверь, 2020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8604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Мы  попробовали нарисовать одуванчик смешанным способом, используя традиционную и не традиционную технику рисования. </a:t>
            </a:r>
            <a:r>
              <a:rPr lang="ru-RU" sz="2400" kern="700" dirty="0" smtClean="0"/>
              <a:t>Закрепили умение детей правильно держать кисточку, набирать краску, рисовать листья одуванчика </a:t>
            </a:r>
            <a:r>
              <a:rPr lang="ru-RU" sz="2400" kern="700" dirty="0" err="1" smtClean="0"/>
              <a:t>спобом</a:t>
            </a:r>
            <a:r>
              <a:rPr lang="ru-RU" sz="2400" kern="700" dirty="0" smtClean="0"/>
              <a:t> </a:t>
            </a:r>
            <a:r>
              <a:rPr lang="ru-RU" sz="2400" kern="700" dirty="0" err="1" smtClean="0"/>
              <a:t>примакивания</a:t>
            </a:r>
            <a:r>
              <a:rPr lang="ru-RU" sz="2400" kern="700" dirty="0" smtClean="0"/>
              <a:t>, а цветок ватными палочками</a:t>
            </a:r>
            <a:r>
              <a:rPr lang="ru-RU" sz="2400" dirty="0" smtClean="0"/>
              <a:t>. И вот такие замечательные работы получились: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496"/>
            <a:ext cx="2451497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857496"/>
            <a:ext cx="257176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857496"/>
            <a:ext cx="241103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0070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3214711" cy="428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785794"/>
            <a:ext cx="313969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1172" y="785794"/>
            <a:ext cx="289282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Экран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МБДОУ  детский сад № 159 Вторая младшая группа «Ладушки»</vt:lpstr>
      <vt:lpstr>   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</cp:revision>
  <dcterms:created xsi:type="dcterms:W3CDTF">2020-04-27T12:50:20Z</dcterms:created>
  <dcterms:modified xsi:type="dcterms:W3CDTF">2020-04-27T13:01:32Z</dcterms:modified>
</cp:coreProperties>
</file>