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7920880" cy="6186309"/>
          </a:xfrm>
          <a:prstGeom prst="rect">
            <a:avLst/>
          </a:prstGeom>
          <a:solidFill>
            <a:srgbClr val="00B0F0">
              <a:alpha val="63000"/>
            </a:srgb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МБДОУ детский сад № 159</a:t>
            </a:r>
          </a:p>
          <a:p>
            <a:pPr algn="ctr"/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</a:t>
            </a: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Гжель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Выполнили: дети группы «Капельки» </a:t>
            </a:r>
          </a:p>
          <a:p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Ходинская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Ольга_Зарубина_-_Чайничек_из_Гже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9617" y="32946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1388"/>
            <a:ext cx="605582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718" y="1988840"/>
            <a:ext cx="6696744" cy="2800767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</a:t>
            </a:r>
            <a:r>
              <a:rPr lang="ru-RU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внимание</a:t>
            </a:r>
            <a:endParaRPr lang="ru-RU" sz="8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Ольга_Зарубина_-_Чайничек_из_Гже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77" r="-434" b="24964"/>
          <a:stretch/>
        </p:blipFill>
        <p:spPr>
          <a:xfrm>
            <a:off x="1547664" y="476672"/>
            <a:ext cx="597803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2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r="13310"/>
          <a:stretch/>
        </p:blipFill>
        <p:spPr>
          <a:xfrm>
            <a:off x="2339752" y="404664"/>
            <a:ext cx="4458916" cy="600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92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708504" cy="627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83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1926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546"/>
          <a:stretch/>
        </p:blipFill>
        <p:spPr>
          <a:xfrm>
            <a:off x="2195736" y="260648"/>
            <a:ext cx="4464496" cy="6061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39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4610" r="19855" b="46985"/>
          <a:stretch/>
        </p:blipFill>
        <p:spPr>
          <a:xfrm>
            <a:off x="2211394" y="836712"/>
            <a:ext cx="468354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01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369"/>
            <a:ext cx="4070350" cy="542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22516"/>
          <a:stretch/>
        </p:blipFill>
        <p:spPr>
          <a:xfrm>
            <a:off x="3275856" y="3221843"/>
            <a:ext cx="2592288" cy="3636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16751" r="4184" b="2791"/>
          <a:stretch/>
        </p:blipFill>
        <p:spPr>
          <a:xfrm>
            <a:off x="4130851" y="84501"/>
            <a:ext cx="4885864" cy="3487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25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98" r="2274" b="33253"/>
          <a:stretch/>
        </p:blipFill>
        <p:spPr>
          <a:xfrm rot="16200000" flipV="1">
            <a:off x="2291292" y="-266955"/>
            <a:ext cx="4896544" cy="7103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2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</Words>
  <Application>Microsoft Office PowerPoint</Application>
  <PresentationFormat>Экран (4:3)</PresentationFormat>
  <Paragraphs>7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Ходинская</cp:lastModifiedBy>
  <cp:revision>11</cp:revision>
  <dcterms:created xsi:type="dcterms:W3CDTF">2020-04-21T19:14:43Z</dcterms:created>
  <dcterms:modified xsi:type="dcterms:W3CDTF">2020-04-24T17:06:36Z</dcterms:modified>
</cp:coreProperties>
</file>