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6" r:id="rId4"/>
    <p:sldId id="257" r:id="rId5"/>
    <p:sldId id="258" r:id="rId6"/>
    <p:sldId id="259" r:id="rId7"/>
    <p:sldId id="260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8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564904"/>
            <a:ext cx="8784976" cy="3558257"/>
          </a:xfrm>
          <a:solidFill>
            <a:srgbClr val="FFFF00">
              <a:alpha val="46000"/>
            </a:srgbClr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«Кот Ворюга»</a:t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Выполнили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Дети группы «Капельки»</a:t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Подготовила: Ходинская К. Л. </a:t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60648"/>
            <a:ext cx="8856984" cy="1938992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solidFill>
              <a:srgbClr val="FFFF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МБДОУ детский сад № 159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3" t="-1996" r="18444" b="1"/>
          <a:stretch/>
        </p:blipFill>
        <p:spPr>
          <a:xfrm>
            <a:off x="6019006" y="764704"/>
            <a:ext cx="3142034" cy="415030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7" name="Ксеня_Чурина_-_Кот_Мурлы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81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3960440" cy="6218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8" b="-1073"/>
          <a:stretch/>
        </p:blipFill>
        <p:spPr>
          <a:xfrm>
            <a:off x="5004048" y="269093"/>
            <a:ext cx="3857625" cy="6345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2502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2" r="1395"/>
          <a:stretch/>
        </p:blipFill>
        <p:spPr>
          <a:xfrm>
            <a:off x="2115899" y="188640"/>
            <a:ext cx="5071759" cy="6585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2837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7" t="11348" r="26064"/>
          <a:stretch/>
        </p:blipFill>
        <p:spPr>
          <a:xfrm>
            <a:off x="2491597" y="264929"/>
            <a:ext cx="4176464" cy="6289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6679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" t="12766"/>
          <a:stretch/>
        </p:blipFill>
        <p:spPr>
          <a:xfrm>
            <a:off x="1956692" y="404664"/>
            <a:ext cx="5184576" cy="62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0551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5" r="2719"/>
          <a:stretch/>
        </p:blipFill>
        <p:spPr>
          <a:xfrm>
            <a:off x="17556" y="6646"/>
            <a:ext cx="5003665" cy="5457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" t="19716" r="5365"/>
          <a:stretch/>
        </p:blipFill>
        <p:spPr>
          <a:xfrm>
            <a:off x="4572000" y="1387974"/>
            <a:ext cx="4620639" cy="5505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8171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0990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6" r="9256" b="9803"/>
          <a:stretch/>
        </p:blipFill>
        <p:spPr>
          <a:xfrm>
            <a:off x="423154" y="1415741"/>
            <a:ext cx="8297694" cy="512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11560" y="260648"/>
            <a:ext cx="8109288" cy="1015663"/>
          </a:xfrm>
          <a:prstGeom prst="rect">
            <a:avLst/>
          </a:prstGeom>
          <a:solidFill>
            <a:srgbClr val="FFFF00">
              <a:alpha val="59000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7534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13</Words>
  <Application>Microsoft Office PowerPoint</Application>
  <PresentationFormat>Экран (4:3)</PresentationFormat>
  <Paragraphs>3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        «Кот Ворюга»   Выполнили: Дети группы «Капельки» Подготовила: Ходинская К. Л.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Выполнили: Дети группы «Капельки» Подготовила:   </dc:title>
  <dc:creator>пк</dc:creator>
  <cp:lastModifiedBy>Ходинская</cp:lastModifiedBy>
  <cp:revision>4</cp:revision>
  <dcterms:created xsi:type="dcterms:W3CDTF">2020-04-24T15:45:57Z</dcterms:created>
  <dcterms:modified xsi:type="dcterms:W3CDTF">2020-04-24T16:30:30Z</dcterms:modified>
</cp:coreProperties>
</file>