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6C5E-5F18-44C1-B479-94FA32BC0E93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DD27-C8F4-4CE3-A1A6-370B1A7E159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6C5E-5F18-44C1-B479-94FA32BC0E93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DD27-C8F4-4CE3-A1A6-370B1A7E15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6C5E-5F18-44C1-B479-94FA32BC0E93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DD27-C8F4-4CE3-A1A6-370B1A7E15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6C5E-5F18-44C1-B479-94FA32BC0E93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DD27-C8F4-4CE3-A1A6-370B1A7E159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6C5E-5F18-44C1-B479-94FA32BC0E93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DD27-C8F4-4CE3-A1A6-370B1A7E15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6C5E-5F18-44C1-B479-94FA32BC0E93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DD27-C8F4-4CE3-A1A6-370B1A7E159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6C5E-5F18-44C1-B479-94FA32BC0E93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DD27-C8F4-4CE3-A1A6-370B1A7E159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6C5E-5F18-44C1-B479-94FA32BC0E93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DD27-C8F4-4CE3-A1A6-370B1A7E15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6C5E-5F18-44C1-B479-94FA32BC0E93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DD27-C8F4-4CE3-A1A6-370B1A7E15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6C5E-5F18-44C1-B479-94FA32BC0E93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DD27-C8F4-4CE3-A1A6-370B1A7E15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6C5E-5F18-44C1-B479-94FA32BC0E93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DD27-C8F4-4CE3-A1A6-370B1A7E159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176C5E-5F18-44C1-B479-94FA32BC0E93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1DDD27-C8F4-4CE3-A1A6-370B1A7E15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657562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МБДОУ  детский сад № 159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Старшая группа «Лучики»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5776" y="2646203"/>
            <a:ext cx="3492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Аппликация: Поезд 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566124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Воспитатели : Гуляева Д.Ю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Крыжова А.В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79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7701"/>
            <a:ext cx="9144000" cy="44748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8" y="0"/>
            <a:ext cx="9144000" cy="25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9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62389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133" y="476673"/>
            <a:ext cx="2534426" cy="34182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27355"/>
            <a:ext cx="3512017" cy="26340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94899"/>
            <a:ext cx="3528392" cy="26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2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53" y="270685"/>
            <a:ext cx="2861369" cy="381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6019"/>
            <a:ext cx="3540497" cy="419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37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4395787" cy="43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2921"/>
            <a:ext cx="4273550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52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767263" cy="357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3455987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3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564904"/>
            <a:ext cx="597666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95203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</TotalTime>
  <Words>25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2020-04-17T11:58:13Z</dcterms:created>
  <dcterms:modified xsi:type="dcterms:W3CDTF">2020-04-24T17:07:58Z</dcterms:modified>
</cp:coreProperties>
</file>