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332656"/>
            <a:ext cx="6408713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МБДОУ детский сад № 159</a:t>
            </a:r>
          </a:p>
          <a:p>
            <a:pPr algn="ctr"/>
            <a:endParaRPr lang="ru-RU" sz="32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Тема: Космос. День Космонавтики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013176"/>
            <a:ext cx="8568952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Выполнили: Дети группы «Капельки»</a:t>
            </a:r>
          </a:p>
          <a:p>
            <a:pPr algn="just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Подготовила: Ходинская К. Л.</a:t>
            </a:r>
          </a:p>
        </p:txBody>
      </p:sp>
      <p:pic>
        <p:nvPicPr>
          <p:cNvPr id="2" name="detskie_pesni_-_kosmos_-_mlechnyj_put_(iPleer.com)-3-2-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3066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5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" t="55746" r="9695"/>
          <a:stretch/>
        </p:blipFill>
        <p:spPr>
          <a:xfrm>
            <a:off x="1187624" y="692696"/>
            <a:ext cx="7062556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detskie_pesni_-_kosmos_-_mlechnyj_put_(iPleer.com)-3-2-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0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28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955675"/>
            <a:ext cx="8128000" cy="494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739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1" t="8599" b="7237"/>
          <a:stretch/>
        </p:blipFill>
        <p:spPr>
          <a:xfrm>
            <a:off x="593386" y="768485"/>
            <a:ext cx="8042613" cy="5408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177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20" t="29421" r="37609" b="49779"/>
          <a:stretch/>
        </p:blipFill>
        <p:spPr>
          <a:xfrm>
            <a:off x="2692958" y="418288"/>
            <a:ext cx="4048310" cy="6093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925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7" r="2931" b="2465"/>
          <a:stretch/>
        </p:blipFill>
        <p:spPr>
          <a:xfrm>
            <a:off x="1979712" y="61428"/>
            <a:ext cx="4464496" cy="6784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048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0" t="43577" r="34849" b="31317"/>
          <a:stretch/>
        </p:blipFill>
        <p:spPr>
          <a:xfrm>
            <a:off x="611560" y="764704"/>
            <a:ext cx="7848872" cy="5302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330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>
        <p:wipe/>
      </p:transition>
    </mc:Choice>
    <mc:Fallback xmlns="">
      <p:transition advClick="0" advTm="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8" t="59530" r="13217" b="14035"/>
          <a:stretch/>
        </p:blipFill>
        <p:spPr>
          <a:xfrm>
            <a:off x="539552" y="692696"/>
            <a:ext cx="8188423" cy="511256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9026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624"/>
            <a:ext cx="6813376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3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9" t="31581" r="24573" b="16279"/>
          <a:stretch/>
        </p:blipFill>
        <p:spPr>
          <a:xfrm>
            <a:off x="539552" y="620688"/>
            <a:ext cx="8282487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424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" t="1064" r="6973" b="1347"/>
          <a:stretch/>
        </p:blipFill>
        <p:spPr>
          <a:xfrm rot="16200000">
            <a:off x="1732956" y="-716731"/>
            <a:ext cx="5760640" cy="829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132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 t="4191" r="5544" b="2744"/>
          <a:stretch/>
        </p:blipFill>
        <p:spPr>
          <a:xfrm rot="5400000">
            <a:off x="1787969" y="-555720"/>
            <a:ext cx="5544617" cy="7897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666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0" t="30083" r="37396" b="31875"/>
          <a:stretch/>
        </p:blipFill>
        <p:spPr>
          <a:xfrm>
            <a:off x="2195736" y="260648"/>
            <a:ext cx="4330091" cy="63341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254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>
        <p:wipe/>
      </p:transition>
    </mc:Choice>
    <mc:Fallback xmlns="">
      <p:transition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25</Words>
  <Application>Microsoft Office PowerPoint</Application>
  <PresentationFormat>Экран (4:3)</PresentationFormat>
  <Paragraphs>5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Ходинская</cp:lastModifiedBy>
  <cp:revision>22</cp:revision>
  <dcterms:created xsi:type="dcterms:W3CDTF">2020-04-14T18:36:38Z</dcterms:created>
  <dcterms:modified xsi:type="dcterms:W3CDTF">2020-04-17T13:40:30Z</dcterms:modified>
</cp:coreProperties>
</file>