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057751"/>
          </a:xfrm>
        </p:spPr>
        <p:txBody>
          <a:bodyPr>
            <a:noAutofit/>
          </a:bodyPr>
          <a:lstStyle/>
          <a:p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Занятие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по ФЭМП в </a:t>
            </a: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подготовительной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группе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“Решение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задач. </a:t>
            </a: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Ориентирование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листе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бумаги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uk-UA" sz="4000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клетку”</a:t>
            </a:r>
            <a:r>
              <a:rPr lang="uk-UA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40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06240"/>
            <a:ext cx="6858000" cy="10515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Воспитатели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Петрова И.А.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Седова И.В.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047" y="561702"/>
            <a:ext cx="60872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Задачи.   </a:t>
            </a:r>
            <a:endParaRPr lang="ru-RU" sz="2800" b="1" dirty="0" smtClean="0"/>
          </a:p>
          <a:p>
            <a:r>
              <a:rPr lang="ru-RU" sz="2800" b="1" dirty="0" smtClean="0"/>
              <a:t>Продолжать </a:t>
            </a:r>
            <a:r>
              <a:rPr lang="ru-RU" sz="2800" b="1" dirty="0" smtClean="0"/>
              <a:t>учить самостоятельно составлять и решать арифметические задачи в </a:t>
            </a:r>
            <a:r>
              <a:rPr lang="ru-RU" sz="2800" b="1" dirty="0" smtClean="0"/>
              <a:t>пределах 10 . </a:t>
            </a:r>
            <a:r>
              <a:rPr lang="ru-RU" sz="2800" b="1" dirty="0" smtClean="0"/>
              <a:t>Совершенствовать умение в ориентировке на листе бумаги в клетку. Развивать внимание, память, логическое мышление. Воспитывать аккуратность, выдержку.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Детям было предложено записать и решить задачи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est\Desktop\Collage\MVEmicv42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340" y="1655807"/>
            <a:ext cx="3305467" cy="4351338"/>
          </a:xfrm>
          <a:prstGeom prst="rect">
            <a:avLst/>
          </a:prstGeom>
          <a:noFill/>
        </p:spPr>
      </p:pic>
      <p:pic>
        <p:nvPicPr>
          <p:cNvPr id="1027" name="Picture 3" descr="C:\Users\Best\Desktop\Collage\c7FtFJz23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047" y="1606732"/>
            <a:ext cx="3302308" cy="4426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79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Выполнить графический диктант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Best\Desktop\Collage\05-k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423852"/>
            <a:ext cx="7886700" cy="267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st\Desktop\Collage\IMG-20200424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39967" y="1197837"/>
            <a:ext cx="4139837" cy="3104877"/>
          </a:xfrm>
          <a:prstGeom prst="rect">
            <a:avLst/>
          </a:prstGeom>
          <a:noFill/>
        </p:spPr>
      </p:pic>
      <p:pic>
        <p:nvPicPr>
          <p:cNvPr id="4099" name="Picture 3" descr="C:\Users\Best\Desktop\Collage\IMG-20200424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400" y="770708"/>
            <a:ext cx="2947308" cy="392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est\Desktop\Collage\IMG-20200424-WA0032.jpg"/>
          <p:cNvPicPr>
            <a:picLocks noChangeAspect="1" noChangeArrowheads="1"/>
          </p:cNvPicPr>
          <p:nvPr/>
        </p:nvPicPr>
        <p:blipFill>
          <a:blip r:embed="rId2" cstate="print"/>
          <a:srcRect t="19409" b="23291"/>
          <a:stretch>
            <a:fillRect/>
          </a:stretch>
        </p:blipFill>
        <p:spPr bwMode="auto">
          <a:xfrm>
            <a:off x="718459" y="901337"/>
            <a:ext cx="4137718" cy="3161211"/>
          </a:xfrm>
          <a:prstGeom prst="rect">
            <a:avLst/>
          </a:prstGeom>
          <a:noFill/>
        </p:spPr>
      </p:pic>
      <p:pic>
        <p:nvPicPr>
          <p:cNvPr id="5124" name="Picture 4" descr="C:\Users\Best\Desktop\Collage\IMG-20200424-WA0017.jpg"/>
          <p:cNvPicPr>
            <a:picLocks noChangeAspect="1" noChangeArrowheads="1"/>
          </p:cNvPicPr>
          <p:nvPr/>
        </p:nvPicPr>
        <p:blipFill>
          <a:blip r:embed="rId3" cstate="print"/>
          <a:srcRect l="15156" t="23606" b="17071"/>
          <a:stretch>
            <a:fillRect/>
          </a:stretch>
        </p:blipFill>
        <p:spPr bwMode="auto">
          <a:xfrm>
            <a:off x="4846319" y="1410790"/>
            <a:ext cx="4049486" cy="377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st\Desktop\Collage\IMG-20200424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553" y="209005"/>
            <a:ext cx="3116716" cy="5540829"/>
          </a:xfrm>
          <a:prstGeom prst="rect">
            <a:avLst/>
          </a:prstGeom>
          <a:noFill/>
        </p:spPr>
      </p:pic>
      <p:pic>
        <p:nvPicPr>
          <p:cNvPr id="6147" name="Picture 3" descr="C:\Users\Best\Desktop\Collage\IMG-20200424-WA0039.jpg"/>
          <p:cNvPicPr>
            <a:picLocks noChangeAspect="1" noChangeArrowheads="1"/>
          </p:cNvPicPr>
          <p:nvPr/>
        </p:nvPicPr>
        <p:blipFill>
          <a:blip r:embed="rId3" cstate="print"/>
          <a:srcRect t="18199" b="26919"/>
          <a:stretch>
            <a:fillRect/>
          </a:stretch>
        </p:blipFill>
        <p:spPr bwMode="auto">
          <a:xfrm>
            <a:off x="4825970" y="313510"/>
            <a:ext cx="2579579" cy="2521131"/>
          </a:xfrm>
          <a:prstGeom prst="rect">
            <a:avLst/>
          </a:prstGeom>
          <a:noFill/>
        </p:spPr>
      </p:pic>
      <p:pic>
        <p:nvPicPr>
          <p:cNvPr id="6148" name="Picture 4" descr="C:\Users\Best\Desktop\Collage\IMG-20200424-WA0045.jpg"/>
          <p:cNvPicPr>
            <a:picLocks noChangeAspect="1" noChangeArrowheads="1"/>
          </p:cNvPicPr>
          <p:nvPr/>
        </p:nvPicPr>
        <p:blipFill>
          <a:blip r:embed="rId4" cstate="print"/>
          <a:srcRect t="22841" b="32710"/>
          <a:stretch>
            <a:fillRect/>
          </a:stretch>
        </p:blipFill>
        <p:spPr bwMode="auto">
          <a:xfrm>
            <a:off x="4382997" y="3056709"/>
            <a:ext cx="4761003" cy="2821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st\Desktop\Collage\IMG-20200424-WA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540" y="940525"/>
            <a:ext cx="3125289" cy="41670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64331" y="783771"/>
            <a:ext cx="334409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Математика важна, Математика нужна, Математика – наука,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Мыслить </a:t>
            </a:r>
            <a:r>
              <a:rPr lang="ru-RU" sz="3200" b="1" dirty="0" smtClean="0">
                <a:solidFill>
                  <a:srgbClr val="FF0000"/>
                </a:solidFill>
              </a:rPr>
              <a:t>учит нас она.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40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Занятие по ФЭМП в подготовительной группе “Решение  задач. Ориентирование на листе бумаги в клетку”.</vt:lpstr>
      <vt:lpstr>Слайд 2</vt:lpstr>
      <vt:lpstr>Детям было предложено записать и решить задачи</vt:lpstr>
      <vt:lpstr>Выполнить графический диктант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RePack by SPecialiST</cp:lastModifiedBy>
  <cp:revision>4</cp:revision>
  <dcterms:created xsi:type="dcterms:W3CDTF">2015-12-18T10:12:37Z</dcterms:created>
  <dcterms:modified xsi:type="dcterms:W3CDTF">2020-04-26T08:01:53Z</dcterms:modified>
</cp:coreProperties>
</file>