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9" r:id="rId5"/>
    <p:sldId id="258" r:id="rId6"/>
    <p:sldId id="261" r:id="rId7"/>
    <p:sldId id="264" r:id="rId8"/>
    <p:sldId id="262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92590/2b4ad892-d08b-4e8f-927a-57ba8dab31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285728"/>
            <a:ext cx="300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МБДОУ  детский сад № 159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Средняя группа «Ромашки»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1785926"/>
            <a:ext cx="56099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Дистанционное обучение.</a:t>
            </a:r>
          </a:p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Лепка.</a:t>
            </a:r>
          </a:p>
          <a:p>
            <a:pPr algn="ctr"/>
            <a:r>
              <a:rPr lang="ru-RU" sz="3600" b="1" i="1" dirty="0" smtClean="0">
                <a:solidFill>
                  <a:srgbClr val="0000CC"/>
                </a:solidFill>
              </a:rPr>
              <a:t>Кактус.</a:t>
            </a:r>
            <a:endParaRPr lang="ru-RU" sz="3600" b="1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4429132"/>
            <a:ext cx="2163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Воспитатели:</a:t>
            </a:r>
          </a:p>
          <a:p>
            <a:r>
              <a:rPr lang="ru-RU" sz="2400" b="1" dirty="0" err="1" smtClean="0">
                <a:solidFill>
                  <a:srgbClr val="0000CC"/>
                </a:solidFill>
              </a:rPr>
              <a:t>Степакова</a:t>
            </a:r>
            <a:r>
              <a:rPr lang="ru-RU" sz="2400" b="1" dirty="0" smtClean="0">
                <a:solidFill>
                  <a:srgbClr val="0000CC"/>
                </a:solidFill>
              </a:rPr>
              <a:t> Е.В.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Федорова О.Н.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5929330"/>
            <a:ext cx="1785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Тверь,  2020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Алёнушка\Desktop\с планшета\media-share-0-02-0a-a47d9fbc7c25808187de55ed548f3695de99361e0440bc303b19be0b5606bffe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985816" cy="40005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3" descr="C:\Users\Алёнушка\Pictures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500462" cy="410631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609298"/>
            <a:ext cx="3214710" cy="324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s://avatars.mds.yandex.net/get-pdb/2492590/2b4ad892-d08b-4e8f-927a-57ba8dab31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2071678"/>
            <a:ext cx="5133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</a:rPr>
              <a:t>Спасибо за внимание.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2153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                                Задачи</a:t>
            </a:r>
            <a:r>
              <a:rPr lang="ru-RU" sz="3200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1. </a:t>
            </a:r>
            <a:r>
              <a:rPr lang="ru-RU" sz="2400" b="1" u="sng" dirty="0" smtClean="0">
                <a:solidFill>
                  <a:srgbClr val="0000CC"/>
                </a:solidFill>
              </a:rPr>
              <a:t>Образовательные:</a:t>
            </a:r>
            <a:endParaRPr lang="ru-RU" sz="2400" b="1" u="sng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</a:rPr>
              <a:t>закреплять </a:t>
            </a:r>
            <a:r>
              <a:rPr lang="ru-RU" sz="2400" b="1" dirty="0" smtClean="0">
                <a:solidFill>
                  <a:srgbClr val="0000CC"/>
                </a:solidFill>
              </a:rPr>
              <a:t>умение лепить с натуры знакомые предметы (кактус в горшочке); передавать их характерные </a:t>
            </a:r>
            <a:r>
              <a:rPr lang="ru-RU" sz="2400" b="1" dirty="0" smtClean="0">
                <a:solidFill>
                  <a:srgbClr val="0000CC"/>
                </a:solidFill>
              </a:rPr>
              <a:t>особенности;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</a:rPr>
              <a:t>уточнить </a:t>
            </a:r>
            <a:r>
              <a:rPr lang="ru-RU" sz="2400" b="1" dirty="0" smtClean="0">
                <a:solidFill>
                  <a:srgbClr val="0000CC"/>
                </a:solidFill>
              </a:rPr>
              <a:t>знания детей о кактусах, как о домашних растениях.</a:t>
            </a: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2. </a:t>
            </a:r>
            <a:r>
              <a:rPr lang="ru-RU" sz="2400" b="1" u="sng" dirty="0" smtClean="0">
                <a:solidFill>
                  <a:srgbClr val="0000CC"/>
                </a:solidFill>
              </a:rPr>
              <a:t>Развивающие:</a:t>
            </a:r>
            <a:endParaRPr lang="ru-RU" sz="2400" b="1" u="sng" dirty="0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</a:rPr>
              <a:t>развивать </a:t>
            </a:r>
            <a:r>
              <a:rPr lang="ru-RU" sz="2400" b="1" dirty="0" smtClean="0">
                <a:solidFill>
                  <a:srgbClr val="0000CC"/>
                </a:solidFill>
              </a:rPr>
              <a:t>навыки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работы с пластилином: раскатывать шар ладонью и придавать ему форму овала.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CC"/>
                </a:solidFill>
              </a:rPr>
              <a:t> развивать фантазию, </a:t>
            </a:r>
            <a:r>
              <a:rPr lang="ru-RU" sz="2400" b="1" dirty="0" smtClean="0">
                <a:solidFill>
                  <a:srgbClr val="0000CC"/>
                </a:solidFill>
              </a:rPr>
              <a:t>образные представления детей.</a:t>
            </a:r>
          </a:p>
          <a:p>
            <a:r>
              <a:rPr lang="ru-RU" sz="2400" b="1" u="sng" dirty="0" smtClean="0">
                <a:solidFill>
                  <a:srgbClr val="0000CC"/>
                </a:solidFill>
              </a:rPr>
              <a:t>3. </a:t>
            </a:r>
            <a:r>
              <a:rPr lang="ru-RU" sz="2400" b="1" u="sng" dirty="0" smtClean="0">
                <a:solidFill>
                  <a:srgbClr val="0000CC"/>
                </a:solidFill>
              </a:rPr>
              <a:t>Воспитательные:</a:t>
            </a:r>
            <a:endParaRPr lang="ru-RU" sz="2400" b="1" u="sng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– воспитывать доброжелательное отношение к </a:t>
            </a:r>
            <a:r>
              <a:rPr lang="ru-RU" sz="2400" b="1" dirty="0" smtClean="0">
                <a:solidFill>
                  <a:srgbClr val="0000CC"/>
                </a:solidFill>
              </a:rPr>
              <a:t>окружающему миру;  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-  вызывать </a:t>
            </a:r>
            <a:r>
              <a:rPr lang="ru-RU" sz="2400" b="1" dirty="0" smtClean="0">
                <a:solidFill>
                  <a:srgbClr val="0000CC"/>
                </a:solidFill>
              </a:rPr>
              <a:t>чувство радости от созданного изображения.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0043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Доброе утро, ребята!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Мы с вами продолжаем разговаривать о комнатных растениях.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Сегодня у нас лепка.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Мы вам предлагаем попробовать слепить кактус.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Можете использовать наши подсказки или пофантазировать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и слепить свой кактус.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С нетерпением ждем ваши работы!</a:t>
            </a:r>
          </a:p>
          <a:p>
            <a:pPr algn="ctr"/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43248"/>
            <a:ext cx="4714908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29077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429024" cy="34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000372"/>
            <a:ext cx="3357586" cy="33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Алёнушка\Desktop\с планшета\media-share-0-02-05-bfb7199a87e8b58af43bde0c8277ccbc90aff542e6d7dc7f8c06fe947a1e0bb3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3857652" cy="407196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9" name="Picture 5" descr="C:\Users\Алёнушка\Desktop\с планшета\media-share-0-02-0a-34bd166610e0e71dfc13a39a8415251439d43e67f9d932230bf1d85b90bb632d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457581" cy="41434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C:\Users\Алёнушка\Desktop\с планшета\media-share-0-02-05-2034ffa1e9c71a87f1faa30dcbef22325683947dee9e386877b72f936955120f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79"/>
            <a:ext cx="3357586" cy="444981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4" descr="C:\Users\Алёнушка\Desktop\с планшета\media-share-0-02-05-6d7ead9f539688e1e0876b23d3325000a5555f3788cdf54eca35dac3e1755908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4053"/>
            <a:ext cx="3271066" cy="443390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429024" cy="42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43976"/>
            <a:ext cx="3358902" cy="42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30169"/>
            <a:ext cx="3380145" cy="4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3286148" cy="46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graphicFrame>
        <p:nvGraphicFramePr>
          <p:cNvPr id="12" name="Содержимое 11"/>
          <p:cNvGraphicFramePr>
            <a:graphicFrameLocks noChangeAspect="1"/>
          </p:cNvGraphicFramePr>
          <p:nvPr>
            <p:ph idx="1"/>
          </p:nvPr>
        </p:nvGraphicFramePr>
        <p:xfrm>
          <a:off x="-2500362" y="4071942"/>
          <a:ext cx="1712913" cy="1143000"/>
        </p:xfrm>
        <a:graphic>
          <a:graphicData uri="http://schemas.openxmlformats.org/presentationml/2006/ole">
            <p:oleObj spid="_x0000_s1026" name="Диаграмма" r:id="rId6" imgW="6095951" imgH="40671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Алёнушка\Desktop\с планшета\media-share-0-02-05-9fa0e68fd6991711d395f437dd2abd4738e02e1a54e3b2c393d6b12c7bf8f1a9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3214710" cy="428628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2" descr="C:\Users\Алёнушка\Desktop\с планшета\media-share-0-02-05-1d1bcb4023b643f1c654c5dcd5098090ff8c0accc19f2cca74f81b2128ffdb49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3116"/>
            <a:ext cx="3585353" cy="421484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144</Words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Алёнушка</cp:lastModifiedBy>
  <cp:revision>10</cp:revision>
  <dcterms:created xsi:type="dcterms:W3CDTF">2020-04-24T15:34:07Z</dcterms:created>
  <dcterms:modified xsi:type="dcterms:W3CDTF">2020-04-25T17:19:10Z</dcterms:modified>
</cp:coreProperties>
</file>