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0" r:id="rId5"/>
    <p:sldId id="261" r:id="rId6"/>
    <p:sldId id="258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92080" y="3789040"/>
            <a:ext cx="2836168" cy="16002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Выполнили</a:t>
            </a:r>
          </a:p>
          <a:p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Артемьева О.Е.</a:t>
            </a:r>
          </a:p>
          <a:p>
            <a:r>
              <a:rPr lang="ru-RU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Барсукова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О.Б.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ЛЕПКА</a:t>
            </a:r>
            <a:br>
              <a:rPr lang="ru-RU" dirty="0" smtClean="0"/>
            </a:br>
            <a:r>
              <a:rPr lang="ru-RU" dirty="0" smtClean="0"/>
              <a:t>«КРОКОДИЛ»</a:t>
            </a:r>
            <a:endParaRPr lang="ru-RU" dirty="0"/>
          </a:p>
        </p:txBody>
      </p:sp>
      <p:pic>
        <p:nvPicPr>
          <p:cNvPr id="1026" name="Picture 2" descr="C:\Users\Романова Жанна\Desktop\ааааааааааасидимдома\для презентации муравьиши\IMG-20200424-WA004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9" t="14027" r="8494" b="14415"/>
          <a:stretch/>
        </p:blipFill>
        <p:spPr bwMode="auto">
          <a:xfrm rot="19617073">
            <a:off x="1620093" y="3461877"/>
            <a:ext cx="2664296" cy="29046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7457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88640"/>
            <a:ext cx="7772400" cy="648072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Программное содержание:</a:t>
            </a:r>
            <a:r>
              <a:rPr lang="ru-RU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Дать первичные представления об особенностях внешнего вида и образа жизни крокодила.</a:t>
            </a:r>
            <a:br>
              <a:rPr lang="ru-RU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Формировать умение раскатывать валики разной величины прямыми движениями рук.</a:t>
            </a:r>
            <a:br>
              <a:rPr lang="ru-RU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Формировать умение сплющивать детали в нужном месте, присоединять их симметрично, дополнять изделие, украшать вылепленный предмет при помощи стеки.</a:t>
            </a:r>
            <a:br>
              <a:rPr lang="ru-RU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Развивать мелкую моторику, внимание, речь, мышление.</a:t>
            </a:r>
            <a:br>
              <a:rPr lang="ru-RU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Воспитывать желание доводить начатое дело до конца, желание выполнять работу аккуратно, убирать за собой рабочее место.</a:t>
            </a:r>
            <a:r>
              <a:rPr lang="ru-RU" sz="2800" dirty="0">
                <a:solidFill>
                  <a:schemeClr val="accent1"/>
                </a:solidFill>
              </a:rPr>
              <a:t/>
            </a:r>
            <a:br>
              <a:rPr lang="ru-RU" sz="2800" dirty="0">
                <a:solidFill>
                  <a:schemeClr val="accent1"/>
                </a:solidFill>
              </a:rPr>
            </a:br>
            <a:endParaRPr lang="ru-RU" sz="2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840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188640"/>
            <a:ext cx="4809728" cy="286633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dirty="0" smtClean="0">
                <a:solidFill>
                  <a:srgbClr val="C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ЗАГАДКА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Пасть </a:t>
            </a:r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его зубастая,</a:t>
            </a:r>
            <a:b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Страшная, опасная,</a:t>
            </a:r>
            <a:b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Хоть на вид он как бревно,</a:t>
            </a:r>
            <a:b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Мощный, хищный всё равно.</a:t>
            </a:r>
            <a:b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Романова Жанна\Desktop\ааааааааааасидимдома\для презентации муравьиши\IMG-20200424-WA004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" t="5935" r="-366" b="3624"/>
          <a:stretch/>
        </p:blipFill>
        <p:spPr bwMode="auto">
          <a:xfrm>
            <a:off x="5436096" y="2914568"/>
            <a:ext cx="3120008" cy="3762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Романова Жанна\Desktop\ааааааааааасидимдома\для презентации муравьиши\IMG-20200424-WA008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56" b="5219"/>
          <a:stretch/>
        </p:blipFill>
        <p:spPr bwMode="auto">
          <a:xfrm>
            <a:off x="899592" y="2942008"/>
            <a:ext cx="3168352" cy="3659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1521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Романова Жанна\Desktop\ааааааааааасидимдома\для презентации муравьиши\IMG-20200424-WA004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49" r="39691" b="47395"/>
          <a:stretch/>
        </p:blipFill>
        <p:spPr bwMode="auto">
          <a:xfrm rot="20869330">
            <a:off x="604944" y="577413"/>
            <a:ext cx="3077221" cy="267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Романова Жанна\Desktop\ааааааааааасидимдома\для презентации муравьиши\IMG-20200424-WA009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6" t="18512" r="5630" b="27941"/>
          <a:stretch/>
        </p:blipFill>
        <p:spPr bwMode="auto">
          <a:xfrm rot="821679">
            <a:off x="5261098" y="748272"/>
            <a:ext cx="3209789" cy="255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Романова Жанна\Desktop\ааааааааааасидимдома\для презентации муравьиши\IMG-20200425-WA0017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2" t="2948" r="22978" b="37038"/>
          <a:stretch/>
        </p:blipFill>
        <p:spPr bwMode="auto">
          <a:xfrm rot="1149719">
            <a:off x="3347864" y="3284984"/>
            <a:ext cx="2088232" cy="3218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830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Романова Жанна\Desktop\ааааааааааасидимдома\для презентации муравьиши\IMG-20200426-WA00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15832">
            <a:off x="650928" y="431932"/>
            <a:ext cx="2588484" cy="3451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Романова Жанна\Desktop\ааааааааааасидимдома\для презентации муравьиши\IMG-20200426-WA00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89628">
            <a:off x="5749779" y="487424"/>
            <a:ext cx="2505246" cy="3340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Романова Жанна\Desktop\ааааааааааасидимдома\для презентации муравьиши\IMG-20200426-WA002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01" t="24050" r="29862" b="23450"/>
          <a:stretch/>
        </p:blipFill>
        <p:spPr bwMode="auto">
          <a:xfrm>
            <a:off x="2771800" y="3739825"/>
            <a:ext cx="3456384" cy="2730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8927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i="1" dirty="0" smtClean="0"/>
              <a:t>СПАСИБО ЗА ВНИМАНИЕ!</a:t>
            </a:r>
            <a:endParaRPr lang="ru-RU" i="1" dirty="0"/>
          </a:p>
        </p:txBody>
      </p:sp>
      <p:pic>
        <p:nvPicPr>
          <p:cNvPr id="3074" name="Picture 2" descr="C:\Users\Романова Жанна\Desktop\ааааааааааасидимдома\для презентации муравьиши\IMG-20200426-WA002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61" r="10749" b="27175"/>
          <a:stretch/>
        </p:blipFill>
        <p:spPr bwMode="auto">
          <a:xfrm>
            <a:off x="2699792" y="3272400"/>
            <a:ext cx="3816424" cy="33446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78580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9</TotalTime>
  <Words>15</Words>
  <Application>Microsoft Office PowerPoint</Application>
  <PresentationFormat>Экран (4:3)</PresentationFormat>
  <Paragraphs>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Справедливость</vt:lpstr>
      <vt:lpstr>ЛЕПКА «КРОКОДИЛ»</vt:lpstr>
      <vt:lpstr>Программное содержание: • Дать первичные представления об особенностях внешнего вида и образа жизни крокодила. • Формировать умение раскатывать валики разной величины прямыми движениями рук. • Формировать умение сплющивать детали в нужном месте, присоединять их симметрично, дополнять изделие, украшать вылепленный предмет при помощи стеки. • Развивать мелкую моторику, внимание, речь, мышление. • Воспитывать желание доводить начатое дело до конца, желание выполнять работу аккуратно, убирать за собой рабочее место. </vt:lpstr>
      <vt:lpstr>                ЗАГАДКА Пасть его зубастая, Страшная, опасная, Хоть на вид он как бревно, Мощный, хищный всё равно. 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ЛЕПКА «КРОКОДИЛ»</dc:title>
  <dc:creator>Романова Жанна</dc:creator>
  <cp:lastModifiedBy>Романова Жанна</cp:lastModifiedBy>
  <cp:revision>2</cp:revision>
  <dcterms:created xsi:type="dcterms:W3CDTF">2020-04-26T19:48:36Z</dcterms:created>
  <dcterms:modified xsi:type="dcterms:W3CDTF">2020-04-26T20:09:13Z</dcterms:modified>
</cp:coreProperties>
</file>