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E19F03-C37C-4D28-AE3F-B301D6CC245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5C6655-EDF4-4FB7-A259-048D6F0BFA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55552" y="1176793"/>
            <a:ext cx="4777838" cy="1786288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№159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Рисование «Кошечка»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5102828" y="1837303"/>
            <a:ext cx="3230874" cy="107007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9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647416"/>
          </a:xfrm>
        </p:spPr>
        <p:txBody>
          <a:bodyPr/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 рисовать кошку.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учить детей рисовать кошку, передавая простейшие соотношения тела;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умение правильно передавать расположение частей тела при рисовании и соотносить их по величине;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•закрепить представления о форме: туловище – овальное, голова – круглая;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•закрепить приемы закрашивания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линии и штрихи только в одном направлении; ритмично наносить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форме, не выходя за пределы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образное восприятие, воображение, творчество;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побуждать к образной оценке изображений;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любовь к животным.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7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307995" cy="7630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6504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Мордочка усатая,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Шубка полосатая.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умывается,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водой не знается.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Романова Жанна\Desktop\ааааааааааасидимдома\муравьи\IMG-20200423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8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ова Жанна\Desktop\ааааааааааасидимдома\муравьи\IMG-20200423-WA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4562" r="12881" b="17241"/>
          <a:stretch/>
        </p:blipFill>
        <p:spPr bwMode="auto">
          <a:xfrm>
            <a:off x="179511" y="217260"/>
            <a:ext cx="4133491" cy="25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нова Жанна\Desktop\ааааааааааасидимдома\муравьи\IMG-20200423-WA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 bwMode="auto">
          <a:xfrm rot="16200000">
            <a:off x="5523687" y="-223537"/>
            <a:ext cx="2556831" cy="35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манова Жанна\Desktop\ааааааааааасидимдома\муравьи\IMG-20200423-WA0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5563" b="16400"/>
          <a:stretch/>
        </p:blipFill>
        <p:spPr bwMode="auto">
          <a:xfrm>
            <a:off x="249440" y="3573016"/>
            <a:ext cx="3993632" cy="295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манова Жанна\Desktop\ааааааааааасидимдома\муравьи\IMG-20200423-WA00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9" b="9846"/>
          <a:stretch/>
        </p:blipFill>
        <p:spPr bwMode="auto">
          <a:xfrm>
            <a:off x="5118993" y="3284984"/>
            <a:ext cx="3484612" cy="33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ова Жанна\Desktop\ааааааааааасидимдома\муравьи\IMG-20200423-WA0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610" r="10250" b="7110"/>
          <a:stretch/>
        </p:blipFill>
        <p:spPr bwMode="auto">
          <a:xfrm rot="16200000">
            <a:off x="1118476" y="-462292"/>
            <a:ext cx="2946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манова Жанна\Desktop\ааааааааааасидимдома\муравьи\IMG-20200423-WA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2138"/>
          <a:stretch/>
        </p:blipFill>
        <p:spPr bwMode="auto">
          <a:xfrm>
            <a:off x="5508104" y="188640"/>
            <a:ext cx="3168807" cy="29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манова Жанна\Desktop\ааааааааааасидимдома\муравьи\IMG-20200423-WA00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6350" r="14563" b="14901"/>
          <a:stretch/>
        </p:blipFill>
        <p:spPr bwMode="auto">
          <a:xfrm>
            <a:off x="323527" y="3501007"/>
            <a:ext cx="4144391" cy="30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оманова Жанна\Desktop\ааааааааааасидимдома\муравьи\IMG-20200423-WA00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r="10509" b="30595"/>
          <a:stretch/>
        </p:blipFill>
        <p:spPr bwMode="auto">
          <a:xfrm>
            <a:off x="4788023" y="3501008"/>
            <a:ext cx="4203827" cy="30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1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205084" y="1089248"/>
            <a:ext cx="5650992" cy="13127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9164"/>
            <a:ext cx="4599361" cy="345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94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35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МБДОУ детский сад №159     Рисование «Кошечка»</vt:lpstr>
      <vt:lpstr>Цель: учить рисовать кошку. Задачи: обучающие: • учить детей рисовать кошку, передавая простейшие соотношения тела; • формировать умение правильно передавать расположение частей тела при рисовании и соотносить их по величине; •закрепить представления о форме: туловище – овальное, голова – круглая; •закрепить приемы закрашивания рисунка: проводить линии и штрихи только в одном направлении; ритмично наносить штрихи по всей форме, не выходя за пределы контура; • развивающие: • развивать образное восприятие, воображение, творчество; • побуждать к образной оценке изображений; воспитательные: • воспитывать любовь к животным. </vt:lpstr>
      <vt:lpstr>загадка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№159     Рисование «Кошечка»</dc:title>
  <dc:creator>Романова Жанна</dc:creator>
  <cp:lastModifiedBy>Романова Жанна</cp:lastModifiedBy>
  <cp:revision>4</cp:revision>
  <dcterms:created xsi:type="dcterms:W3CDTF">2020-04-23T20:08:54Z</dcterms:created>
  <dcterms:modified xsi:type="dcterms:W3CDTF">2020-04-23T20:58:56Z</dcterms:modified>
</cp:coreProperties>
</file>