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6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EAD0-28E2-42DC-A63B-A05B99BFB9B3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9C27-A6A2-44CC-9366-74CC870FB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BD54-52BC-49BF-B51B-D36432AF322F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7E2D-F314-49B8-8C9B-7C108BCA0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BFA1-D7F7-4122-A17A-8B51ACAD01B0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61DD-04BA-49DC-AC75-4F4B45E78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FC7B-8098-411E-A4D9-D3C61A3ACE1E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647C-C008-4D05-88B2-74FCE6B46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406D-442D-40DF-96D2-1AAA51115227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27CD4-F141-4F41-A3E4-2B873A4C9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0E10-046B-495D-91A5-F735D8D37EA2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7EBB9-3CDB-46CC-BDB2-9A0799589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4A2E-2C77-4886-9D83-AF8558D9947D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3791-7844-409D-BA75-74F6E0058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3C7E8-0269-4534-9B0E-196CE846D045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E9CC-1C7C-45C0-973C-E605E19BB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92F6-E8FE-4DFF-B24C-704CF741F6F3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2B66-F5F4-4C9A-A2A7-A6FBF3D91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8E19-5A7E-47F0-AAB2-64BB38F5B830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98AF-2263-48F1-BA0B-84A00FD7C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428C5-2DD4-4AB0-AD53-37D94341DA96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191B-8FDE-4DB2-8230-DD6D113D9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2ACB29-D0ED-4CAA-8A5B-9C9469896295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7286EAD-5E06-4CCF-A48E-4EC6094FB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058091"/>
            <a:ext cx="7886700" cy="2769327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«Конструирование по замыслу»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91349" y="4628653"/>
            <a:ext cx="1907176" cy="1500187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Воспитатели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Петрова И.А.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Седова И.В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http://900igr.net/up/datai/234527/0015-03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83" y="3521153"/>
            <a:ext cx="4065951" cy="304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949" y="470263"/>
            <a:ext cx="73413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Конструирование – важнейший для дошкольников вид продуктивной деятельности по моделированию как реально существующих, так и придуманных детьми объектов – это увлекательное, интересное и полезное занятие. Конструктивная созидательная деятельность является идеальной формой работы с детьми дошкольного возраста, которая позволяет педагогу сочетать образование, воспитание и развитие детей в режиме игры.</a:t>
            </a:r>
          </a:p>
          <a:p>
            <a:pPr algn="ctr"/>
            <a:r>
              <a:rPr lang="ru-RU" sz="2400" b="1" dirty="0" err="1"/>
              <a:t>Лего-конструирование</a:t>
            </a:r>
            <a:r>
              <a:rPr lang="ru-RU" sz="2400" b="1" dirty="0"/>
              <a:t> является уникальным инструментом  для увлекательного, всестороннего развития детей, раскрывая потенциальные возможности каждого ребёнка и в силу своей педагогической универсальности, служит важнейшим средством развивающего обучения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137" y="940526"/>
            <a:ext cx="69886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Конструирование из Lego-конструктора отвечает интересам детей, их способностям и возможностям, поскольку является исключительно детской деятельностью.</a:t>
            </a:r>
          </a:p>
          <a:p>
            <a:pPr algn="ctr"/>
            <a:r>
              <a:rPr lang="ru-RU" sz="2400" b="1" dirty="0" err="1" smtClean="0"/>
              <a:t>Лего-конструирование</a:t>
            </a:r>
            <a:r>
              <a:rPr lang="ru-RU" sz="2400" b="1" dirty="0" smtClean="0"/>
              <a:t> - эффективное воспитательное средство, которое помогает объединить усилия педагогов и семьи в решении вопроса воспитания и развития ребенка. В совместной игре с родителями ребенок становится более усидчивым, работоспособным, целеустремленным, эмоционально отзывчивым.</a:t>
            </a:r>
          </a:p>
          <a:p>
            <a:pPr algn="ctr"/>
            <a:r>
              <a:rPr lang="ru-RU" sz="2400" b="1" dirty="0" smtClean="0"/>
              <a:t>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Best\Desktop\Collage\IMG-20200424-WA0012.jpg"/>
          <p:cNvPicPr>
            <a:picLocks noChangeAspect="1" noChangeArrowheads="1"/>
          </p:cNvPicPr>
          <p:nvPr/>
        </p:nvPicPr>
        <p:blipFill>
          <a:blip r:embed="rId2" cstate="print"/>
          <a:srcRect l="9191" r="5494" b="29789"/>
          <a:stretch>
            <a:fillRect/>
          </a:stretch>
        </p:blipFill>
        <p:spPr bwMode="auto">
          <a:xfrm>
            <a:off x="4127863" y="287383"/>
            <a:ext cx="4728753" cy="5799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2880" y="888274"/>
            <a:ext cx="85822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Летит над нами вертолёт,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Внутри него сидит пилот,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Исправно вертолёт ведёт,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Чтоб был устойчивым полёт.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У вертолёта нет крыла,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Взамен него лишь два винта.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Не только может он летать,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Но даже в воздухе витать.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Когда вдали он пролетает,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То стрекозу напоминает.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Когда же в поле он садится,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Похож на сказочную птицу.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Best\Desktop\Collage\IMG-20200424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29" y="404949"/>
            <a:ext cx="2977107" cy="5292634"/>
          </a:xfrm>
          <a:prstGeom prst="rect">
            <a:avLst/>
          </a:prstGeom>
          <a:noFill/>
        </p:spPr>
      </p:pic>
      <p:pic>
        <p:nvPicPr>
          <p:cNvPr id="18434" name="Picture 2" descr="C:\Users\Best\Desktop\Collage\IMG-20200424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54636" y="984324"/>
            <a:ext cx="3121832" cy="4162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Best\Desktop\Collage\IMG-20200424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71" y="235131"/>
            <a:ext cx="4969691" cy="2795451"/>
          </a:xfrm>
          <a:prstGeom prst="rect">
            <a:avLst/>
          </a:prstGeom>
          <a:noFill/>
        </p:spPr>
      </p:pic>
      <p:pic>
        <p:nvPicPr>
          <p:cNvPr id="16386" name="Picture 2" descr="C:\Users\Best\Desktop\Collage\IMG-20200424-WA0031.jpg"/>
          <p:cNvPicPr>
            <a:picLocks noChangeAspect="1" noChangeArrowheads="1"/>
          </p:cNvPicPr>
          <p:nvPr/>
        </p:nvPicPr>
        <p:blipFill>
          <a:blip r:embed="rId3" cstate="print"/>
          <a:srcRect b="24981"/>
          <a:stretch>
            <a:fillRect/>
          </a:stretch>
        </p:blipFill>
        <p:spPr bwMode="auto">
          <a:xfrm rot="16200000">
            <a:off x="4213553" y="2892227"/>
            <a:ext cx="3168151" cy="43936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44584" y="3513909"/>
            <a:ext cx="27170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Конструктор </a:t>
            </a:r>
            <a:r>
              <a:rPr lang="ru-RU" sz="2400" b="1" dirty="0" err="1"/>
              <a:t>Лего</a:t>
            </a:r>
            <a:r>
              <a:rPr lang="ru-RU" sz="2400" b="1" dirty="0"/>
              <a:t> –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Лучший друг.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Он учит, развивает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И с ним составишь ты хоть что,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Он очень помогает.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Best\Desktop\Collage\IMG-20200424-WA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29" y="470263"/>
            <a:ext cx="5342708" cy="2961186"/>
          </a:xfrm>
          <a:prstGeom prst="rect">
            <a:avLst/>
          </a:prstGeom>
          <a:noFill/>
        </p:spPr>
      </p:pic>
      <p:pic>
        <p:nvPicPr>
          <p:cNvPr id="34818" name="Picture 2" descr="C:\Users\Best\Desktop\Collage\IMG-20200422-WA0060.jpg"/>
          <p:cNvPicPr>
            <a:picLocks noChangeAspect="1" noChangeArrowheads="1"/>
          </p:cNvPicPr>
          <p:nvPr/>
        </p:nvPicPr>
        <p:blipFill>
          <a:blip r:embed="rId3" cstate="print"/>
          <a:srcRect l="8557" r="24546"/>
          <a:stretch>
            <a:fillRect/>
          </a:stretch>
        </p:blipFill>
        <p:spPr bwMode="auto">
          <a:xfrm>
            <a:off x="4415246" y="3670653"/>
            <a:ext cx="3370216" cy="28298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7646" y="3749040"/>
            <a:ext cx="30958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Собрать машинку, вездеход,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Дворец, ракету, пароход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И даже целый городок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Конструктор «</a:t>
            </a:r>
            <a:r>
              <a:rPr lang="ru-RU" sz="2400" b="1" dirty="0" err="1"/>
              <a:t>Лего</a:t>
            </a:r>
            <a:r>
              <a:rPr lang="ru-RU" sz="2400" b="1" dirty="0"/>
              <a:t>» нам помог.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Best\Desktop\Collage\IMG-20200424-WA0033.jpg"/>
          <p:cNvPicPr>
            <a:picLocks noChangeAspect="1" noChangeArrowheads="1"/>
          </p:cNvPicPr>
          <p:nvPr/>
        </p:nvPicPr>
        <p:blipFill>
          <a:blip r:embed="rId2" cstate="print"/>
          <a:srcRect l="31714" r="4795"/>
          <a:stretch>
            <a:fillRect/>
          </a:stretch>
        </p:blipFill>
        <p:spPr bwMode="auto">
          <a:xfrm>
            <a:off x="274320" y="313509"/>
            <a:ext cx="4323806" cy="5107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46319" y="235131"/>
            <a:ext cx="309589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Раз, два, три — сложи детали,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Чтоб они машиной стали.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Собери гараж. Потом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Не забудь построить дом.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Можно к самому порогу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Проложить еще дорогу,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Выбрать место для моста —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То-то будет красота!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Из конструктора такого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Что ни сделай — все толково!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5588" y="0"/>
            <a:ext cx="24296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ЛЕГО это мир фантазий!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Мир идей, разнообразий.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Изучая схемы в нём,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Может получиться дом.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Или мы построим замок,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Где живёт большой дракон.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Он принцессу сторожит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 огнём на всех рычит.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ЛЕГО руки развивает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 мечтать нам не мешает.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 скажу про ЛЕГО я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Это лучшая игра!</a:t>
            </a:r>
          </a:p>
        </p:txBody>
      </p:sp>
      <p:pic>
        <p:nvPicPr>
          <p:cNvPr id="35842" name="Picture 2" descr="https://image.jimcdn.com/app/cms/image/transf/dimension=910x1024:format=jpg/path/sa709762a9ed0e4b6/image/i9cedee8f6c03afab/version/1481529555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17" y="1834107"/>
            <a:ext cx="5267346" cy="4057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149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Calibri Light</vt:lpstr>
      <vt:lpstr>Тема Office</vt:lpstr>
      <vt:lpstr>«Конструирование по замыслу»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RePack by SPecialiST</cp:lastModifiedBy>
  <cp:revision>7</cp:revision>
  <dcterms:created xsi:type="dcterms:W3CDTF">2015-02-19T20:52:53Z</dcterms:created>
  <dcterms:modified xsi:type="dcterms:W3CDTF">2020-04-26T10:10:09Z</dcterms:modified>
</cp:coreProperties>
</file>