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58" r:id="rId5"/>
    <p:sldId id="259" r:id="rId6"/>
    <p:sldId id="262" r:id="rId7"/>
    <p:sldId id="261" r:id="rId8"/>
    <p:sldId id="263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0AB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get-pdb/2492590/2b4ad892-d08b-4e8f-927a-57ba8dab3182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00364" y="214290"/>
            <a:ext cx="30046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МБДОУ  детский сад № 159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Средняя группа «Ромашки»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71538" y="1643050"/>
            <a:ext cx="6319359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Дистанционное обучение.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Ознакомление с окружающим миром.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Комнатные растения.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286512" y="4429132"/>
            <a:ext cx="21633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Воспитатели:</a:t>
            </a:r>
          </a:p>
          <a:p>
            <a:r>
              <a:rPr lang="ru-RU" sz="2400" b="1" dirty="0" err="1" smtClean="0">
                <a:solidFill>
                  <a:srgbClr val="002060"/>
                </a:solidFill>
              </a:rPr>
              <a:t>Степакова</a:t>
            </a:r>
            <a:r>
              <a:rPr lang="ru-RU" sz="2400" b="1" dirty="0" smtClean="0">
                <a:solidFill>
                  <a:srgbClr val="002060"/>
                </a:solidFill>
              </a:rPr>
              <a:t> Е.В.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Федорова О.Н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071802" y="5857892"/>
            <a:ext cx="178587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Тверь,  2020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0-01/1579212516_68-1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35249">
            <a:off x="5175764" y="356554"/>
            <a:ext cx="3291625" cy="337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48757">
            <a:off x="5221889" y="3470879"/>
            <a:ext cx="3387042" cy="3158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8" name="Picture 2" descr="C:\Users\Алёнушка\Desktop\с планшета\media-share-0-02-05-b8b1712f9a0ecc594c12da180738fdc39440fefc496bac956d7c171c82127f16-Pictur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000240"/>
            <a:ext cx="3654732" cy="3500462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0-01/1579212516_68-1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428604"/>
            <a:ext cx="2714644" cy="39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5" name="Picture 2" descr="C:\Users\Алёнушка\Desktop\с планшета\media-share-0-02-05-49e6be4a702871420e89b4e3f4442dd8d7f11b14245be330671b7a384baccefe-Pictur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2714620"/>
            <a:ext cx="2548722" cy="3857652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2500306"/>
            <a:ext cx="285752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get-pdb/2492590/2b4ad892-d08b-4e8f-927a-57ba8dab3182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71604" y="2143116"/>
            <a:ext cx="51331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solidFill>
                  <a:srgbClr val="230AB6"/>
                </a:solidFill>
              </a:rPr>
              <a:t>Спасибо за внимание.</a:t>
            </a:r>
            <a:endParaRPr lang="ru-RU" sz="4000" b="1" i="1" dirty="0">
              <a:solidFill>
                <a:srgbClr val="230AB6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0-01/1579212516_68-1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8596" y="428604"/>
            <a:ext cx="842968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230AB6"/>
                </a:solidFill>
              </a:rPr>
              <a:t>                           Задачи:</a:t>
            </a:r>
          </a:p>
          <a:p>
            <a:endParaRPr lang="ru-RU" sz="3200" b="1" dirty="0" smtClean="0">
              <a:solidFill>
                <a:srgbClr val="230AB6"/>
              </a:solidFill>
            </a:endParaRPr>
          </a:p>
          <a:p>
            <a:r>
              <a:rPr lang="ru-RU" sz="2400" b="1" dirty="0" smtClean="0">
                <a:solidFill>
                  <a:srgbClr val="230AB6"/>
                </a:solidFill>
              </a:rPr>
              <a:t>1. Расширить знания детей о комнатных растениях.</a:t>
            </a:r>
            <a:br>
              <a:rPr lang="ru-RU" sz="2400" b="1" dirty="0" smtClean="0">
                <a:solidFill>
                  <a:srgbClr val="230AB6"/>
                </a:solidFill>
              </a:rPr>
            </a:br>
            <a:r>
              <a:rPr lang="ru-RU" sz="2400" b="1" dirty="0" smtClean="0">
                <a:solidFill>
                  <a:srgbClr val="230AB6"/>
                </a:solidFill>
              </a:rPr>
              <a:t>2. Закреплять умение узнавать знакомые растения, называть их части (корень, стебель, лист, цветок),используя модели .</a:t>
            </a:r>
            <a:br>
              <a:rPr lang="ru-RU" sz="2400" b="1" dirty="0" smtClean="0">
                <a:solidFill>
                  <a:srgbClr val="230AB6"/>
                </a:solidFill>
              </a:rPr>
            </a:br>
            <a:r>
              <a:rPr lang="ru-RU" sz="2400" b="1" dirty="0" smtClean="0">
                <a:solidFill>
                  <a:srgbClr val="230AB6"/>
                </a:solidFill>
              </a:rPr>
              <a:t>3. Пополнять и активизировать словарный запас детей:  опрыскивание, рыхление.</a:t>
            </a:r>
            <a:br>
              <a:rPr lang="ru-RU" sz="2400" b="1" dirty="0" smtClean="0">
                <a:solidFill>
                  <a:srgbClr val="230AB6"/>
                </a:solidFill>
              </a:rPr>
            </a:br>
            <a:r>
              <a:rPr lang="ru-RU" sz="2400" b="1" dirty="0" smtClean="0">
                <a:solidFill>
                  <a:srgbClr val="230AB6"/>
                </a:solidFill>
              </a:rPr>
              <a:t>4. Воспитывать интерес к исследовательской деятельности.</a:t>
            </a:r>
          </a:p>
          <a:p>
            <a:r>
              <a:rPr lang="ru-RU" sz="2400" b="1" dirty="0" smtClean="0">
                <a:solidFill>
                  <a:srgbClr val="230AB6"/>
                </a:solidFill>
              </a:rPr>
              <a:t>5. Поощрять желание ухаживать за комнатными растениями, относится к ним с любовью и нежностью.</a:t>
            </a:r>
            <a:endParaRPr lang="ru-RU" sz="2400" b="1" dirty="0">
              <a:solidFill>
                <a:srgbClr val="230AB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0-01/1579212516_68-1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pic>
        <p:nvPicPr>
          <p:cNvPr id="5" name="Picture 2" descr="https://ds04.infourok.ru/uploads/ex/027b/001251fa-9bf00c00/640/img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357166"/>
            <a:ext cx="4762533" cy="35719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85720" y="357166"/>
            <a:ext cx="37147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30AB6"/>
                </a:solidFill>
              </a:rPr>
              <a:t>Рассмотри  внимательно картинку, </a:t>
            </a:r>
          </a:p>
          <a:p>
            <a:pPr algn="ctr"/>
            <a:r>
              <a:rPr lang="ru-RU" sz="2400" b="1" dirty="0" smtClean="0">
                <a:solidFill>
                  <a:srgbClr val="230AB6"/>
                </a:solidFill>
              </a:rPr>
              <a:t>какие комнатные растения </a:t>
            </a:r>
          </a:p>
          <a:p>
            <a:pPr algn="ctr"/>
            <a:r>
              <a:rPr lang="ru-RU" sz="2400" b="1" dirty="0" smtClean="0">
                <a:solidFill>
                  <a:srgbClr val="230AB6"/>
                </a:solidFill>
              </a:rPr>
              <a:t>ты знаешь?  </a:t>
            </a:r>
          </a:p>
          <a:p>
            <a:pPr algn="ctr"/>
            <a:r>
              <a:rPr lang="ru-RU" sz="2400" b="1" dirty="0" smtClean="0">
                <a:solidFill>
                  <a:srgbClr val="230AB6"/>
                </a:solidFill>
              </a:rPr>
              <a:t>Какие из этих растений есть у тебя дома?</a:t>
            </a:r>
            <a:endParaRPr lang="ru-RU" sz="2400" b="1" dirty="0">
              <a:solidFill>
                <a:srgbClr val="230AB6"/>
              </a:solidFill>
            </a:endParaRPr>
          </a:p>
        </p:txBody>
      </p:sp>
      <p:pic>
        <p:nvPicPr>
          <p:cNvPr id="20482" name="Picture 2" descr="https://ds02.infourok.ru/uploads/ex/11e2/0003e271-24121477/img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5" y="3429000"/>
            <a:ext cx="4262467" cy="31968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0-01/1579212516_68-1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85728"/>
            <a:ext cx="4186775" cy="314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2964637"/>
            <a:ext cx="4857784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71472" y="642918"/>
            <a:ext cx="38576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230AB6"/>
                </a:solidFill>
              </a:rPr>
              <a:t>Давай вместе вспомним, </a:t>
            </a:r>
          </a:p>
          <a:p>
            <a:pPr algn="ctr"/>
            <a:r>
              <a:rPr lang="ru-RU" sz="2800" b="1" dirty="0" smtClean="0">
                <a:solidFill>
                  <a:srgbClr val="230AB6"/>
                </a:solidFill>
              </a:rPr>
              <a:t>как нужно ухаживать за растениями.</a:t>
            </a:r>
            <a:endParaRPr lang="ru-RU" sz="2800" b="1" dirty="0">
              <a:solidFill>
                <a:srgbClr val="230AB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0-01/1579212516_68-1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57167"/>
            <a:ext cx="4381531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357166"/>
            <a:ext cx="4405343" cy="330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28860" y="3571853"/>
            <a:ext cx="4381529" cy="3286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0-01/1579212516_68-1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214686"/>
            <a:ext cx="4500594" cy="3375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3214686"/>
            <a:ext cx="4476781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08" y="214290"/>
            <a:ext cx="4357718" cy="3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0-01/1579212516_68-1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643050"/>
            <a:ext cx="4333937" cy="3250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643050"/>
            <a:ext cx="428628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71472" y="214290"/>
            <a:ext cx="82153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230AB6"/>
                </a:solidFill>
              </a:rPr>
              <a:t>А теперь давай проверим, </a:t>
            </a:r>
          </a:p>
          <a:p>
            <a:pPr algn="ctr"/>
            <a:r>
              <a:rPr lang="ru-RU" sz="3200" b="1" dirty="0" smtClean="0">
                <a:solidFill>
                  <a:srgbClr val="230AB6"/>
                </a:solidFill>
              </a:rPr>
              <a:t>всё ли тебе удалось запомнить</a:t>
            </a:r>
            <a:r>
              <a:rPr lang="ru-RU" sz="2800" b="1" dirty="0" smtClean="0">
                <a:solidFill>
                  <a:srgbClr val="230AB6"/>
                </a:solidFill>
              </a:rPr>
              <a:t>. </a:t>
            </a:r>
            <a:endParaRPr lang="ru-RU" sz="2800" b="1" dirty="0">
              <a:solidFill>
                <a:srgbClr val="230AB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472" y="5000636"/>
            <a:ext cx="82153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230AB6"/>
                </a:solidFill>
              </a:rPr>
              <a:t>Расскажи, какие комнатные растения есть у тебя дома, как ты за ними ухаживаешь.</a:t>
            </a:r>
            <a:endParaRPr lang="ru-RU" sz="3200" b="1" dirty="0">
              <a:solidFill>
                <a:srgbClr val="230AB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0-01/1579212516_68-1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57166"/>
            <a:ext cx="5572164" cy="621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07430" y="1643050"/>
            <a:ext cx="3208217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0-01/1579212516_68-1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188516">
            <a:off x="1063460" y="511299"/>
            <a:ext cx="3214678" cy="313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455811">
            <a:off x="5095791" y="523791"/>
            <a:ext cx="307183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2976" y="3571876"/>
            <a:ext cx="3286148" cy="290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3571876"/>
            <a:ext cx="3143272" cy="287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 Microsoft Office PowerPoint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Microsoft Office PowerPoint</Template>
  <TotalTime>139</TotalTime>
  <Words>97</Words>
  <PresentationFormat>Экран (4:3)</PresentationFormat>
  <Paragraphs>23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Презентация Microsoft Office PowerPoint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Алёнушка</dc:creator>
  <cp:lastModifiedBy>Алёнушка</cp:lastModifiedBy>
  <cp:revision>20</cp:revision>
  <dcterms:created xsi:type="dcterms:W3CDTF">2020-04-20T11:09:32Z</dcterms:created>
  <dcterms:modified xsi:type="dcterms:W3CDTF">2020-04-25T16:51:18Z</dcterms:modified>
</cp:coreProperties>
</file>