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6284-C0F2-466E-9851-92C3EBFBFC8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88A2-675B-4CE9-8FA4-D2F36555E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66284-C0F2-466E-9851-92C3EBFBFC8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88A2-675B-4CE9-8FA4-D2F36555E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МБДОУ  детский сад № 159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Вторая младшая группа «Ладушки»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143116"/>
            <a:ext cx="7572428" cy="428628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Дистанционное обучение.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Аппликация.</a:t>
            </a:r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«Пасхальное яичко»</a:t>
            </a:r>
            <a:endParaRPr lang="ru-RU" b="1" i="1" dirty="0" smtClean="0">
              <a:solidFill>
                <a:srgbClr val="002060"/>
              </a:solidFill>
            </a:endParaRPr>
          </a:p>
          <a:p>
            <a:endParaRPr lang="ru-RU" b="1" i="1" dirty="0" smtClean="0">
              <a:solidFill>
                <a:srgbClr val="002060"/>
              </a:solidFill>
            </a:endParaRPr>
          </a:p>
          <a:p>
            <a:endParaRPr lang="ru-RU" b="1" i="1" dirty="0">
              <a:solidFill>
                <a:srgbClr val="002060"/>
              </a:solidFill>
            </a:endParaRP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                                                            Воспитатели: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Оспельникова</a:t>
            </a:r>
            <a:r>
              <a:rPr lang="ru-RU" sz="2000" b="1" i="1" dirty="0" smtClean="0">
                <a:solidFill>
                  <a:srgbClr val="002060"/>
                </a:solidFill>
              </a:rPr>
              <a:t> Е.Н.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                                                                               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Скачкова</a:t>
            </a:r>
            <a:r>
              <a:rPr lang="ru-RU" sz="2000" b="1" i="1" dirty="0" smtClean="0">
                <a:solidFill>
                  <a:srgbClr val="002060"/>
                </a:solidFill>
              </a:rPr>
              <a:t> В.В. </a:t>
            </a:r>
          </a:p>
          <a:p>
            <a:r>
              <a:rPr lang="ru-RU" sz="1800" b="1" i="1" dirty="0" smtClean="0">
                <a:solidFill>
                  <a:srgbClr val="002060"/>
                </a:solidFill>
              </a:rPr>
              <a:t>Тверь,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0004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Мы закрепили </a:t>
            </a:r>
            <a:r>
              <a:rPr lang="ru-RU" sz="3200" b="1" dirty="0" smtClean="0">
                <a:solidFill>
                  <a:srgbClr val="002060"/>
                </a:solidFill>
              </a:rPr>
              <a:t>знание геометрических фигур, умение пользоваться клеем.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928934"/>
            <a:ext cx="7500990" cy="285752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Для детей была подготовлена информация: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«Пасха –это большой праздник. В этот день люди ходят друг к другу в гости и обмениваются пасхальными яичками. Яйца красят в разные цвета и украшают с особым старанием. Даря друг другу такие Пасхальные яички люди тем  самым переедают друг другу частичку свой доброты, теплоты и любви.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Нам </a:t>
            </a:r>
            <a: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были присланы фотоотчеты:</a:t>
            </a:r>
            <a:b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071546"/>
            <a:ext cx="3089694" cy="411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36446" y="1071546"/>
            <a:ext cx="3107553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464" y="1000108"/>
            <a:ext cx="2973593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785794"/>
            <a:ext cx="342902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214950"/>
            <a:ext cx="8229600" cy="1143000"/>
          </a:xfrm>
        </p:spPr>
        <p:txBody>
          <a:bodyPr/>
          <a:lstStyle/>
          <a:p>
            <a:r>
              <a:rPr lang="ru-RU" sz="3200" b="1" dirty="0">
                <a:solidFill>
                  <a:srgbClr val="002060"/>
                </a:solidFill>
              </a:rPr>
              <a:t>Спасибо</a:t>
            </a:r>
            <a:r>
              <a:rPr lang="ru-RU" dirty="0" smtClean="0"/>
              <a:t> </a:t>
            </a:r>
            <a:r>
              <a:rPr lang="ru-RU" sz="3200" b="1" dirty="0">
                <a:solidFill>
                  <a:srgbClr val="002060"/>
                </a:solidFill>
              </a:rPr>
              <a:t>за внимание!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42844" y="785794"/>
            <a:ext cx="254231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785794"/>
            <a:ext cx="257176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105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МБДОУ  детский сад № 159 Вторая младшая группа «Ладушки» </vt:lpstr>
      <vt:lpstr>Мы закрепили знание геометрических фигур, умение пользоваться клеем. </vt:lpstr>
      <vt:lpstr>Нам были присланы фотоотчеты: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 детский сад № 159 Вторая младшая группа «Ладушки»</dc:title>
  <dc:creator>Пользователь</dc:creator>
  <cp:lastModifiedBy>Пользователь</cp:lastModifiedBy>
  <cp:revision>8</cp:revision>
  <dcterms:created xsi:type="dcterms:W3CDTF">2020-04-20T08:31:27Z</dcterms:created>
  <dcterms:modified xsi:type="dcterms:W3CDTF">2020-04-21T11:10:06Z</dcterms:modified>
</cp:coreProperties>
</file>