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№159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337913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элементарных математических представлений</a:t>
            </a:r>
          </a:p>
          <a:p>
            <a:pPr algn="ctr"/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Цветкова Н.Н.</a:t>
            </a: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218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39504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развитие мыслительных способностей, любознательность, познавательность.</a:t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четко, быстро отвечать на поставленные вопросы.</a:t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знания о прямом и обратном счете, о порядковом счете в пределах 10; знания о геометрических фигурах; называть соседние 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числа;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логическое мышление; тренировать умение видеть различные геометрические фигуры в изображении предметов; закреплять знания об образовании новых чисел путем прибавления единицы.</a:t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Прививать интерес к решению занимательных задач с математическим смыслом.</a:t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530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Романова Жанна\Desktop\ааааааааааасидимдома\Мишутки\43DOuvr1fk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3" b="16426"/>
          <a:stretch/>
        </p:blipFill>
        <p:spPr bwMode="auto">
          <a:xfrm rot="20680379">
            <a:off x="509772" y="452088"/>
            <a:ext cx="2802204" cy="362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Романова Жанна\Desktop\ааааааааааасидимдома\Мишутки\salvMVJwd04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0" t="13420"/>
          <a:stretch/>
        </p:blipFill>
        <p:spPr bwMode="auto">
          <a:xfrm rot="871205">
            <a:off x="6000064" y="425135"/>
            <a:ext cx="2684328" cy="360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Романова Жанна\Desktop\ааааааааааасидимдома\Мишутки\Cpi6rIQSFB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36912"/>
            <a:ext cx="2108697" cy="374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442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оманова Жанна\Desktop\ааааааааааасидимдома\Мишутки\Sc73wEBRwT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8" t="27043" r="10596" b="6323"/>
          <a:stretch/>
        </p:blipFill>
        <p:spPr bwMode="auto">
          <a:xfrm>
            <a:off x="1583668" y="154376"/>
            <a:ext cx="2952328" cy="31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Романова Жанна\Desktop\ааааааааааасидимдома\Мишутки\TnGhvphqJm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6" r="13408" b="2978"/>
          <a:stretch/>
        </p:blipFill>
        <p:spPr bwMode="auto">
          <a:xfrm>
            <a:off x="1711689" y="3512416"/>
            <a:ext cx="2696286" cy="321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Романова Жанна\Desktop\ааааааааааасидимдома\Мишутки\-vzMK0DZNa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6692"/>
            <a:ext cx="2490264" cy="332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Романова Жанна\Desktop\ааааааааааасидимдома\Мишутки\ZaDhR15JrO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04408"/>
            <a:ext cx="2256668" cy="300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41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060848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1713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</TotalTime>
  <Words>18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Солнцестояние</vt:lpstr>
      <vt:lpstr>МБДОУ детский сад №159 </vt:lpstr>
      <vt:lpstr>Задачи  Стимулировать развитие мыслительных способностей, любознательность, познавательность. Развивать умение четко, быстро отвечать на поставленные вопросы. Совершенствовать знания о прямом и обратном счете, о порядковом счете в пределах 10; знания о геометрических фигурах; называть соседние числа; развивать логическое мышление; тренировать умение видеть различные геометрические фигуры в изображении предметов; закреплять знания об образовании новых чисел путем прибавления единицы. Прививать интерес к решению занимательных задач с математическим смыслом. 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детский сад №159 </dc:title>
  <dc:creator>Романова Жанна</dc:creator>
  <cp:lastModifiedBy>Романова Жанна</cp:lastModifiedBy>
  <cp:revision>2</cp:revision>
  <dcterms:created xsi:type="dcterms:W3CDTF">2020-04-26T21:47:05Z</dcterms:created>
  <dcterms:modified xsi:type="dcterms:W3CDTF">2020-04-26T22:06:51Z</dcterms:modified>
</cp:coreProperties>
</file>