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6C5E-5F18-44C1-B479-94FA32BC0E9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176C5E-5F18-44C1-B479-94FA32BC0E9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1DDD27-C8F4-4CE3-A1A6-370B1A7E15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657562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МБДОУ  детский сад № 159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Старшая группа «Лучики»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1860" y="2646204"/>
            <a:ext cx="349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Лепка:  Барашек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56612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 : Гуляева Д.Ю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Крыжова А.В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9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956413"/>
            <a:ext cx="6480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Носит он крутые рожки.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 него копытца-ножки.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Тёплый шерстяной кафтан.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-е" нам скажет кто?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(баран)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42026"/>
            <a:ext cx="5400600" cy="32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9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2389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8873"/>
            <a:ext cx="2520280" cy="33329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38874"/>
            <a:ext cx="2520280" cy="3350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1695"/>
            <a:ext cx="2592288" cy="33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2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59" y="2312876"/>
            <a:ext cx="4049688" cy="4049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14908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2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0" y="362414"/>
            <a:ext cx="3587542" cy="25625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4" y="4221088"/>
            <a:ext cx="3360373" cy="2428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044322" cy="410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564904"/>
            <a:ext cx="59766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95203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</TotalTime>
  <Words>49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2020-04-17T11:58:13Z</dcterms:created>
  <dcterms:modified xsi:type="dcterms:W3CDTF">2020-04-17T12:29:54Z</dcterms:modified>
</cp:coreProperties>
</file>