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59" r:id="rId4"/>
    <p:sldId id="270" r:id="rId5"/>
    <p:sldId id="266" r:id="rId6"/>
    <p:sldId id="271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66249-9B18-4E99-B3F5-E85EF2CE7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1F11F2-B421-48CC-AA90-C7400D53F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AB413-4394-4895-98C6-7A92B170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BF40-D5A1-48D0-AA52-5EDBB5BE61E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299CE-002C-4A45-9187-7DE08A37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2F3A3-3204-4601-87D3-65575976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E0D4-BC15-4310-AC39-FC08E57D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50DEE-B01B-48C9-A502-A9B86FEE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528439-2FDA-4D41-B9C0-53D33D05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38C336-91D1-41BD-8C0E-B26A8A8F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BF40-D5A1-48D0-AA52-5EDBB5BE61E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0FDD3-964B-49AD-87D0-D786DB5F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4794C-24D5-4F18-90E3-46FE4BE4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E0D4-BC15-4310-AC39-FC08E57D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5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F00610-63C2-4BB2-BA43-ADB6039CA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EEA56A-9DAC-4794-B531-1370E15A3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A65C1-F915-4F1E-ACC0-791D1E8E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BF40-D5A1-48D0-AA52-5EDBB5BE61E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894ED-8437-4918-BCBA-1AC9AF09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62AE5-934E-4B32-8EE5-189A33F4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E0D4-BC15-4310-AC39-FC08E57D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0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BD878-5CA4-400A-B986-0F79DD13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86BD2-1D59-429D-AD7D-B7CB309D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25416-ED9C-4C31-B9E7-F5BDB026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BF40-D5A1-48D0-AA52-5EDBB5BE61E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65F347-8C0F-4E40-90E9-772803C9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7B1E2-AEB3-42B9-B4DA-BE1B007C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E0D4-BC15-4310-AC39-FC08E57D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8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590FE-6885-4B90-8C06-35502197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807013-0BBA-4299-891C-96E9293A5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894C96-F5D6-41E0-A21F-7D1B3E60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BF40-D5A1-48D0-AA52-5EDBB5BE61E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68D20-9D4F-4A1B-B488-FAD70217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AA18AE-A9B4-4C9F-8692-F76CA1D9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E0D4-BC15-4310-AC39-FC08E57D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22625-B714-4E22-B8C2-19DB1A9B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8437D-564F-43CE-94B6-B28ED938C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2AC5E4-5B3C-4EBD-BB98-BF70155E1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095726-1CAF-4769-A171-1F564EE1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BF40-D5A1-48D0-AA52-5EDBB5BE61E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04FD83-2959-4C24-A7DD-07958D40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AF0DE5-2702-4F2E-BDBD-6E05CD28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E0D4-BC15-4310-AC39-FC08E57D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5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38E94-063A-4AC3-BCF2-937383CD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79F065-CAEF-4377-847E-222C96CB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2A8E5C-E64C-41A4-B559-2A070DAE9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F07503-D532-4317-82B4-AFECDBF64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D304BB-D02A-49FB-B239-DF6760E60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CBD8E3-5109-45FE-A9BC-67160FD3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BF40-D5A1-48D0-AA52-5EDBB5BE61E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09A754-7198-497E-8542-D5CA9A9C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794775-DDF9-4551-8104-E393922F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E0D4-BC15-4310-AC39-FC08E57D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2295A-8013-424A-92D3-F6B922AB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E253B7-EC5B-4869-8FE9-92AA56DB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BF40-D5A1-48D0-AA52-5EDBB5BE61E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F67397-D084-4094-A680-C51C90AC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BDD278-D1C6-4259-ADA2-36835F7E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E0D4-BC15-4310-AC39-FC08E57D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9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0E0C40-3E44-4A2D-8876-061B9F3A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BF40-D5A1-48D0-AA52-5EDBB5BE61E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766DE4-19D5-4719-BCA6-61B6983F6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BE82BD-9273-45D9-BACF-0DCB0DFF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E0D4-BC15-4310-AC39-FC08E57D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8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14051-3EC3-4C23-B51F-AB4FCDF8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CC4BA-58F8-4A7D-BB8E-BF954FA2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E10D1-FC76-4ACC-9245-5CB706C76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7BA5F9-2BD3-4D14-90AF-574B4438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BF40-D5A1-48D0-AA52-5EDBB5BE61E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9B2265-401A-4868-8326-F2325A92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1F624-842B-439C-954F-18E4414E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E0D4-BC15-4310-AC39-FC08E57D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0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3837D-F9BD-4F7B-992A-8F883350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D0439F-6395-418C-8D4D-CFAC2E242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DCC81C-BC86-4A33-82A6-E2A85414B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E478B6-454F-429C-8F30-59BA0A86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BF40-D5A1-48D0-AA52-5EDBB5BE61E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B09EF1-70F7-43F1-B5F7-3C87B980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E8A7AE-FA3F-434A-A2CA-31A89000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E0D4-BC15-4310-AC39-FC08E57D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5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13C9A-5E41-4BBC-B6A7-BF8ADA05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5126B0-B768-405E-BC62-2A3A8D646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0D918-9B4F-430B-92AA-710950ABB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BF40-D5A1-48D0-AA52-5EDBB5BE61E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F0DB03-82A1-4B23-B41D-DAA0D1C62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AE49F-30B3-446E-84D2-3DFA1C756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E0D4-BC15-4310-AC39-FC08E57D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3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41C6B78-6033-4456-AD15-0F7A95B2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90160D-2B6F-4D4B-9B49-C8AB42901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71022" cy="7038623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21DEAC-3414-4F3E-AFAC-A81AA4D73908}"/>
              </a:ext>
            </a:extLst>
          </p:cNvPr>
          <p:cNvSpPr/>
          <p:nvPr/>
        </p:nvSpPr>
        <p:spPr>
          <a:xfrm>
            <a:off x="3364088" y="180623"/>
            <a:ext cx="5779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 детский сад № 159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«Вишенки»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7791EB-FBE6-48B4-AA29-F7F3D0316918}"/>
              </a:ext>
            </a:extLst>
          </p:cNvPr>
          <p:cNvSpPr/>
          <p:nvPr/>
        </p:nvSpPr>
        <p:spPr>
          <a:xfrm>
            <a:off x="8466667" y="4398496"/>
            <a:ext cx="3127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Манжарова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C62072-146F-43D0-B2DE-C26F31CB830E}"/>
              </a:ext>
            </a:extLst>
          </p:cNvPr>
          <p:cNvSpPr/>
          <p:nvPr/>
        </p:nvSpPr>
        <p:spPr>
          <a:xfrm>
            <a:off x="3048000" y="31058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Аппликация. Рисование.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 «Пасха»</a:t>
            </a:r>
          </a:p>
        </p:txBody>
      </p:sp>
    </p:spTree>
    <p:extLst>
      <p:ext uri="{BB962C8B-B14F-4D97-AF65-F5344CB8AC3E}">
        <p14:creationId xmlns:p14="http://schemas.microsoft.com/office/powerpoint/2010/main" val="187849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0D5E1-2732-43D5-A048-6598421F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2CD8E6-E3E4-436D-91D4-BA912F982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1633"/>
            <a:ext cx="12813174" cy="74816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7BB185-7D0F-4822-8869-90BED576D457}"/>
              </a:ext>
            </a:extLst>
          </p:cNvPr>
          <p:cNvSpPr/>
          <p:nvPr/>
        </p:nvSpPr>
        <p:spPr>
          <a:xfrm>
            <a:off x="578735" y="-254643"/>
            <a:ext cx="11007524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было предложено сделать аппликацию или нарисовать рисунки к празднику «Пасха» известными способами, используя различные изо материалы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3EC482-E4EB-481E-B996-A7B995DA10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11" y="1479829"/>
            <a:ext cx="4120588" cy="44116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B64BE7-1F67-4AF1-ADFD-AA184097B5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37" y="1479829"/>
            <a:ext cx="4236334" cy="44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6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0D5E1-2732-43D5-A048-6598421F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2CD8E6-E3E4-436D-91D4-BA912F982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481679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1FBFF625-9985-4A0C-8125-122AED3EA3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733" y="-107245"/>
            <a:ext cx="12192000" cy="748167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A72B77-8BB3-483C-9611-28624D9CD81C}"/>
              </a:ext>
            </a:extLst>
          </p:cNvPr>
          <p:cNvSpPr/>
          <p:nvPr/>
        </p:nvSpPr>
        <p:spPr>
          <a:xfrm>
            <a:off x="383823" y="365125"/>
            <a:ext cx="59266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Пасха светлая пришла.</a:t>
            </a:r>
          </a:p>
          <a:p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Радость всем превознесла</a:t>
            </a:r>
          </a:p>
          <a:p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Прямо со святых небес:</a:t>
            </a:r>
          </a:p>
          <a:p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Радуйтесь! Христос воскрес!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9F56DE-2246-4C07-8947-3B4DC4D45C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866" y="169333"/>
            <a:ext cx="4411134" cy="51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C8AE7-4D43-4AC3-A3ED-4ED5382E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0EABA-547D-411E-89A7-6F74E1147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81EE5E51-56DA-4113-BC6B-DB23FE532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45FE4A-D383-497C-8109-FD60263143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1" y="237067"/>
            <a:ext cx="3395133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CE3F86-8D80-416E-9613-45374DB90E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344" y="237066"/>
            <a:ext cx="4007555" cy="43513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5676E8-62D5-4554-9149-00C7567D67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156" y="3014134"/>
            <a:ext cx="3488266" cy="35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8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C8AE7-4D43-4AC3-A3ED-4ED5382E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0EABA-547D-411E-89A7-6F74E1147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81EE5E51-56DA-4113-BC6B-DB23FE532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15FF6A-077C-412F-914B-500FF9AFBB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13" y="121534"/>
            <a:ext cx="3781778" cy="45607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607DF3-E72B-4647-9CFE-01185739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97" y="178149"/>
            <a:ext cx="4176890" cy="46397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B9A819-7CFA-4A89-B922-FC9AD90EC9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51" y="3429000"/>
            <a:ext cx="4537276" cy="33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1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C8AE7-4D43-4AC3-A3ED-4ED5382E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0EABA-547D-411E-89A7-6F74E1147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81EE5E51-56DA-4113-BC6B-DB23FE532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04" y="-365125"/>
            <a:ext cx="1219199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CD467B-BE91-49B3-8BC6-76FC1EE5CD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-234598"/>
            <a:ext cx="4447822" cy="41204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CAA206-6993-4BF7-B73B-E035888AD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242" y="-90747"/>
            <a:ext cx="4255911" cy="38327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727AA7-B4E2-4FE1-86AE-20F2F42558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248" y="3206186"/>
            <a:ext cx="3524565" cy="31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6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0D5E1-2732-43D5-A048-6598421F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2CD8E6-E3E4-436D-91D4-BA912F982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790025" cy="74816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B4C2D3-7F64-4CB2-874D-8720E8303727}"/>
              </a:ext>
            </a:extLst>
          </p:cNvPr>
          <p:cNvSpPr/>
          <p:nvPr/>
        </p:nvSpPr>
        <p:spPr>
          <a:xfrm>
            <a:off x="3333509" y="1886673"/>
            <a:ext cx="7601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  <a:p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       С праздником! </a:t>
            </a:r>
          </a:p>
        </p:txBody>
      </p:sp>
    </p:spTree>
    <p:extLst>
      <p:ext uri="{BB962C8B-B14F-4D97-AF65-F5344CB8AC3E}">
        <p14:creationId xmlns:p14="http://schemas.microsoft.com/office/powerpoint/2010/main" val="2401936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74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2020-04-17T17:04:08Z</dcterms:created>
  <dcterms:modified xsi:type="dcterms:W3CDTF">2020-04-21T15:11:54Z</dcterms:modified>
</cp:coreProperties>
</file>