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sldIdLst>
    <p:sldId id="256" r:id="rId2"/>
    <p:sldId id="270" r:id="rId3"/>
    <p:sldId id="271" r:id="rId4"/>
    <p:sldId id="272" r:id="rId5"/>
    <p:sldId id="268" r:id="rId6"/>
    <p:sldId id="265" r:id="rId7"/>
    <p:sldId id="258" r:id="rId8"/>
    <p:sldId id="257" r:id="rId9"/>
    <p:sldId id="264" r:id="rId10"/>
    <p:sldId id="266" r:id="rId11"/>
    <p:sldId id="267" r:id="rId12"/>
    <p:sldId id="259" r:id="rId13"/>
    <p:sldId id="269" r:id="rId14"/>
    <p:sldId id="2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CDE8-CE6C-4D74-8845-5931B8B98C0F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FB0B-2F25-4C9D-A96E-C1822B28B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09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CDE8-CE6C-4D74-8845-5931B8B98C0F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FB0B-2F25-4C9D-A96E-C1822B28B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910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CDE8-CE6C-4D74-8845-5931B8B98C0F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FB0B-2F25-4C9D-A96E-C1822B28B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695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CDE8-CE6C-4D74-8845-5931B8B98C0F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FB0B-2F25-4C9D-A96E-C1822B28B54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5607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CDE8-CE6C-4D74-8845-5931B8B98C0F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FB0B-2F25-4C9D-A96E-C1822B28B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006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CDE8-CE6C-4D74-8845-5931B8B98C0F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FB0B-2F25-4C9D-A96E-C1822B28B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606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CDE8-CE6C-4D74-8845-5931B8B98C0F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FB0B-2F25-4C9D-A96E-C1822B28B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472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CDE8-CE6C-4D74-8845-5931B8B98C0F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FB0B-2F25-4C9D-A96E-C1822B28B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337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CDE8-CE6C-4D74-8845-5931B8B98C0F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FB0B-2F25-4C9D-A96E-C1822B28B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845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CDE8-CE6C-4D74-8845-5931B8B98C0F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FB0B-2F25-4C9D-A96E-C1822B28B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396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CDE8-CE6C-4D74-8845-5931B8B98C0F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FB0B-2F25-4C9D-A96E-C1822B28B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7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CDE8-CE6C-4D74-8845-5931B8B98C0F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FB0B-2F25-4C9D-A96E-C1822B28B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36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CDE8-CE6C-4D74-8845-5931B8B98C0F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FB0B-2F25-4C9D-A96E-C1822B28B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0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CDE8-CE6C-4D74-8845-5931B8B98C0F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FB0B-2F25-4C9D-A96E-C1822B28B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801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CDE8-CE6C-4D74-8845-5931B8B98C0F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FB0B-2F25-4C9D-A96E-C1822B28B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063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CDE8-CE6C-4D74-8845-5931B8B98C0F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FB0B-2F25-4C9D-A96E-C1822B28B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4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CDE8-CE6C-4D74-8845-5931B8B98C0F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FB0B-2F25-4C9D-A96E-C1822B28B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84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CDE8-CE6C-4D74-8845-5931B8B98C0F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FB0B-2F25-4C9D-A96E-C1822B28B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2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E72CDE8-CE6C-4D74-8845-5931B8B98C0F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91FB0B-2F25-4C9D-A96E-C1822B28B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11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  <p:sldLayoutId id="2147483936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7912" y="2705099"/>
            <a:ext cx="8001000" cy="29718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9780588" cy="13715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788" y="770847"/>
            <a:ext cx="4566300" cy="3420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75" y="1879448"/>
            <a:ext cx="4676037" cy="3505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329" y="972394"/>
            <a:ext cx="4493141" cy="96325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964038" y="434548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dirty="0">
                <a:solidFill>
                  <a:srgbClr val="FF0000"/>
                </a:solidFill>
                <a:latin typeface="Trebuchet MS" panose="020B0603020202020204"/>
              </a:rPr>
              <a:t>Работу выполнила </a:t>
            </a:r>
            <a:endParaRPr lang="ru-RU" sz="2000" dirty="0" smtClean="0">
              <a:solidFill>
                <a:srgbClr val="FF0000"/>
              </a:solidFill>
              <a:latin typeface="Trebuchet MS" panose="020B0603020202020204"/>
            </a:endParaRPr>
          </a:p>
          <a:p>
            <a:pPr lvl="0"/>
            <a:r>
              <a:rPr lang="ru-RU" sz="2000" dirty="0" smtClean="0">
                <a:solidFill>
                  <a:srgbClr val="FF0000"/>
                </a:solidFill>
                <a:latin typeface="Trebuchet MS" panose="020B0603020202020204"/>
              </a:rPr>
              <a:t>Смирнова Виктория </a:t>
            </a:r>
            <a:r>
              <a:rPr lang="ru-RU" sz="2000" dirty="0">
                <a:solidFill>
                  <a:srgbClr val="FF0000"/>
                </a:solidFill>
                <a:latin typeface="Trebuchet MS" panose="020B0603020202020204"/>
              </a:rPr>
              <a:t>Станиславовна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86890" y="5830341"/>
            <a:ext cx="3589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400" dirty="0">
                <a:solidFill>
                  <a:srgbClr val="00B050"/>
                </a:solidFill>
                <a:latin typeface="Trebuchet MS" panose="020B0603020202020204"/>
              </a:rPr>
              <a:t>МБДОУ детский сад 159</a:t>
            </a:r>
          </a:p>
        </p:txBody>
      </p:sp>
    </p:spTree>
    <p:extLst>
      <p:ext uri="{BB962C8B-B14F-4D97-AF65-F5344CB8AC3E}">
        <p14:creationId xmlns:p14="http://schemas.microsoft.com/office/powerpoint/2010/main" val="4523771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img2.minibanda.ru/Notes/b/f/6/cache/bf677b24-aed4-4ba0-ac5b-6e98b53ac754-w800-h8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214694"/>
            <a:ext cx="5139567" cy="3424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618517"/>
            <a:ext cx="3390900" cy="60282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203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2" t="-1399" r="19669"/>
          <a:stretch/>
        </p:blipFill>
        <p:spPr>
          <a:xfrm>
            <a:off x="668945" y="618517"/>
            <a:ext cx="4473930" cy="57484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https://fs00.infourok.ru/images/doc/300/299837/img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361" y="2214694"/>
            <a:ext cx="4605865" cy="34543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61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84201"/>
            <a:ext cx="8534400" cy="9017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25" y="342901"/>
            <a:ext cx="3992461" cy="53232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12" y="1917502"/>
            <a:ext cx="3390999" cy="45213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8" name="Picture 2" descr="https://cloud.prezentacii.org/18/06/51268/images/screen3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" t="11198" r="67969" b="43923"/>
          <a:stretch/>
        </p:blipFill>
        <p:spPr bwMode="auto">
          <a:xfrm>
            <a:off x="9080500" y="1727201"/>
            <a:ext cx="2628900" cy="2984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725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2" y="4804831"/>
            <a:ext cx="8534400" cy="1507067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4251" y="1475841"/>
            <a:ext cx="5940074" cy="44550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79" y="699023"/>
            <a:ext cx="4105833" cy="54858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6789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7700" y="1130300"/>
            <a:ext cx="4889500" cy="486409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42" name="Picture 2" descr="https://otvet.imgsmail.ru/download/u_c839815838c92a4a2b483d2ed80c8bde_8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94939"/>
            <a:ext cx="6932612" cy="51994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249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52401"/>
            <a:ext cx="10364451" cy="1219199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«Развиваем сообразительность и речь»</a:t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9"/>
          <a:stretch/>
        </p:blipFill>
        <p:spPr>
          <a:xfrm>
            <a:off x="913775" y="927100"/>
            <a:ext cx="3340725" cy="57994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6" r="7445" b="7407"/>
          <a:stretch/>
        </p:blipFill>
        <p:spPr>
          <a:xfrm rot="16200000">
            <a:off x="6515291" y="912356"/>
            <a:ext cx="3736442" cy="6219976"/>
          </a:xfrm>
          <a:prstGeom prst="round2DiagRect">
            <a:avLst>
              <a:gd name="adj1" fmla="val 16667"/>
              <a:gd name="adj2" fmla="val 1176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848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r="6783" b="22847"/>
          <a:stretch/>
        </p:blipFill>
        <p:spPr>
          <a:xfrm>
            <a:off x="1244600" y="618517"/>
            <a:ext cx="3594100" cy="56298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64" y="293999"/>
            <a:ext cx="4893441" cy="6278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5570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54"/>
          <a:stretch/>
        </p:blipFill>
        <p:spPr>
          <a:xfrm>
            <a:off x="7327901" y="1336952"/>
            <a:ext cx="3950325" cy="41967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55" y="812799"/>
            <a:ext cx="5418745" cy="5245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760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975" y="-520699"/>
            <a:ext cx="11176625" cy="18796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творческие работы «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Земля – наш общий дом»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75" y="587280"/>
            <a:ext cx="10782925" cy="627072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62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84" y="351817"/>
            <a:ext cx="4479587" cy="59727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0" name="Picture 2" descr="https://ds03.infourok.ru/uploads/ex/0e52/0004a231-121d77c9/img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2" t="1025" r="6475" b="2318"/>
          <a:stretch/>
        </p:blipFill>
        <p:spPr bwMode="auto">
          <a:xfrm>
            <a:off x="6307517" y="1717914"/>
            <a:ext cx="5118100" cy="43653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181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39701"/>
            <a:ext cx="757078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8" name="Picture 4" descr="https://bigslide.ru/images/19/18751/960/img1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48" b="5192"/>
          <a:stretch/>
        </p:blipFill>
        <p:spPr bwMode="auto">
          <a:xfrm>
            <a:off x="6175375" y="1854201"/>
            <a:ext cx="4982549" cy="353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609600"/>
            <a:ext cx="4298951" cy="57319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11598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96901"/>
            <a:ext cx="8534400" cy="939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avatars.mds.yandex.net/get-pdb/938499/45098c60-d4ef-4de4-9b76-bbedcbe5f94c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" y="1947599"/>
            <a:ext cx="4819650" cy="36147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86" y="749301"/>
            <a:ext cx="4252913" cy="5670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055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95301"/>
            <a:ext cx="8534400" cy="889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https://ds05.infourok.ru/uploads/ex/01da/0006a511-7016421e/img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635000"/>
            <a:ext cx="5384799" cy="4038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" t="16667" r="-124" b="30000"/>
          <a:stretch/>
        </p:blipFill>
        <p:spPr>
          <a:xfrm>
            <a:off x="6070599" y="2247901"/>
            <a:ext cx="5799689" cy="4186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46681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102</TotalTime>
  <Words>28</Words>
  <Application>Microsoft Office PowerPoint</Application>
  <PresentationFormat>Широкоэкранный</PresentationFormat>
  <Paragraphs>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Tw Cen MT</vt:lpstr>
      <vt:lpstr>Капля</vt:lpstr>
      <vt:lpstr>Презентация PowerPoint</vt:lpstr>
      <vt:lpstr>«Развиваем сообразительность и речь» </vt:lpstr>
      <vt:lpstr>Презентация PowerPoint</vt:lpstr>
      <vt:lpstr>Презентация PowerPoint</vt:lpstr>
      <vt:lpstr>творческие работы «Земля – наш общий дом»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17</cp:revision>
  <dcterms:created xsi:type="dcterms:W3CDTF">2020-04-25T16:58:45Z</dcterms:created>
  <dcterms:modified xsi:type="dcterms:W3CDTF">2020-04-26T10:55:29Z</dcterms:modified>
</cp:coreProperties>
</file>