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AD76-B55E-47B4-94A1-D79B2D3B110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C10C-5452-4FE8-BAD8-F0280E1B1A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AD76-B55E-47B4-94A1-D79B2D3B110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C10C-5452-4FE8-BAD8-F0280E1B1A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AD76-B55E-47B4-94A1-D79B2D3B110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C10C-5452-4FE8-BAD8-F0280E1B1AD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AD76-B55E-47B4-94A1-D79B2D3B110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C10C-5452-4FE8-BAD8-F0280E1B1A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AD76-B55E-47B4-94A1-D79B2D3B110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C10C-5452-4FE8-BAD8-F0280E1B1A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AD76-B55E-47B4-94A1-D79B2D3B110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C10C-5452-4FE8-BAD8-F0280E1B1A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AD76-B55E-47B4-94A1-D79B2D3B110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C10C-5452-4FE8-BAD8-F0280E1B1A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AD76-B55E-47B4-94A1-D79B2D3B110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C10C-5452-4FE8-BAD8-F0280E1B1A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AD76-B55E-47B4-94A1-D79B2D3B110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C10C-5452-4FE8-BAD8-F0280E1B1A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AD76-B55E-47B4-94A1-D79B2D3B110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C10C-5452-4FE8-BAD8-F0280E1B1AD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AD76-B55E-47B4-94A1-D79B2D3B110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C10C-5452-4FE8-BAD8-F0280E1B1A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1AD76-B55E-47B4-94A1-D79B2D3B110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58C10C-5452-4FE8-BAD8-F0280E1B1A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448272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Пасхальная аппликация</a:t>
            </a:r>
            <a:b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младшей группе «</a:t>
            </a:r>
            <a:r>
              <a:rPr lang="ru-RU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Муравьишки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556001"/>
            <a:ext cx="2120280" cy="1473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Артемьева О.Е.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Барсукова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О.Б.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Романова Жанна\Desktop\ааааааааааасидимдома\муравьи\IMG-20200423-WA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99200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682960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Светлой Пасхи – это не только крашеные яйца и душистые куличи, украшенные яркой посыпкой, но еще и детские улыбки, которые и сами по себе способны поднять настроение в любой день. Чтобы прочувствовать это волшебство на себе, нужно не так много, как кажется.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Порой несколько листов цветной бумаги способны сотворить настоящие чудеса.</a:t>
            </a:r>
          </a:p>
        </p:txBody>
      </p:sp>
    </p:spTree>
    <p:extLst>
      <p:ext uri="{BB962C8B-B14F-4D97-AF65-F5344CB8AC3E}">
        <p14:creationId xmlns:p14="http://schemas.microsoft.com/office/powerpoint/2010/main" val="32808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как вид творчества вполне доступна и для детей младшей группы, поэтому малыши своими руками могут сделать прекрасные поделки из цветной бумаги.</a:t>
            </a:r>
          </a:p>
        </p:txBody>
      </p:sp>
      <p:pic>
        <p:nvPicPr>
          <p:cNvPr id="2050" name="Picture 2" descr="C:\Users\Романова Жанна\Desktop\ааааааааааасидимдома\муравьи\IMG-20200423-WA0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8"/>
          <a:stretch/>
        </p:blipFill>
        <p:spPr bwMode="auto">
          <a:xfrm>
            <a:off x="179512" y="2132856"/>
            <a:ext cx="290007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оманова Жанна\Desktop\ааааааааааасидимдома\муравьи\IMG-20200423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44" y="3212975"/>
            <a:ext cx="2527176" cy="3366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оманова Жанна\Desktop\ааааааааааасидимдома\муравьи\IMG-20200423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2628300" cy="350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манова Жанна\Desktop\ааааааааааасидимдома\муравьи\IMG-20200423-WA0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 r="9939" b="11923"/>
          <a:stretch/>
        </p:blipFill>
        <p:spPr bwMode="auto">
          <a:xfrm>
            <a:off x="4879852" y="3587148"/>
            <a:ext cx="2824719" cy="3132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оманова Жанна\Desktop\ааааааааааасидимдома\муравьи\IMG-20200423-WA0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11173" r="17908" b="15298"/>
          <a:stretch/>
        </p:blipFill>
        <p:spPr bwMode="auto">
          <a:xfrm>
            <a:off x="251521" y="116632"/>
            <a:ext cx="2376264" cy="3283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оманова Жанна\Desktop\ааааааааааасидимдома\муравьи\IMG-20200423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82" y="134936"/>
            <a:ext cx="2448885" cy="3265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оманова Жанна\Desktop\ааааааааааасидимдома\муравьи\IMG-20200423-WA00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/>
          <a:stretch/>
        </p:blipFill>
        <p:spPr bwMode="auto">
          <a:xfrm>
            <a:off x="5734384" y="164639"/>
            <a:ext cx="2701485" cy="3235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Романова Жанна\Desktop\ааааааааааасидимдома\муравьи\IMG-20200423-WA00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"/>
          <a:stretch/>
        </p:blipFill>
        <p:spPr bwMode="auto">
          <a:xfrm>
            <a:off x="1524000" y="3529272"/>
            <a:ext cx="2524754" cy="3190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Романова Жанна\Desktop\ааааааааааасидимдома\муравьи\IMG-20200423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2373"/>
            <a:ext cx="3528392" cy="470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</TotalTime>
  <Words>87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Пасхальная аппликация во второй младшей группе «Муравьишки»</vt:lpstr>
      <vt:lpstr>Праздник Светлой Пасхи – это не только крашеные яйца и душистые куличи, украшенные яркой посыпкой, но еще и детские улыбки, которые и сами по себе способны поднять настроение в любой день. Чтобы прочувствовать это волшебство на себе, нужно не так много, как кажется.  Порой несколько листов цветной бумаги способны сотворить настоящие чудеса.</vt:lpstr>
      <vt:lpstr>Аппликация как вид творчества вполне доступна и для детей младшей группы, поэтому малыши своими руками могут сделать прекрасные поделки из цветной бумаги.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Романова Жанна</dc:creator>
  <cp:lastModifiedBy>Романова Жанна</cp:lastModifiedBy>
  <cp:revision>3</cp:revision>
  <dcterms:created xsi:type="dcterms:W3CDTF">2020-04-23T20:42:26Z</dcterms:created>
  <dcterms:modified xsi:type="dcterms:W3CDTF">2020-04-23T21:19:20Z</dcterms:modified>
</cp:coreProperties>
</file>