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6284-C0F2-466E-9851-92C3EBFBFC87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88A2-675B-4CE9-8FA4-D2F36555EB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6284-C0F2-466E-9851-92C3EBFBFC87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88A2-675B-4CE9-8FA4-D2F36555EB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6284-C0F2-466E-9851-92C3EBFBFC87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88A2-675B-4CE9-8FA4-D2F36555EB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6284-C0F2-466E-9851-92C3EBFBFC87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88A2-675B-4CE9-8FA4-D2F36555EB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6284-C0F2-466E-9851-92C3EBFBFC87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88A2-675B-4CE9-8FA4-D2F36555EB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6284-C0F2-466E-9851-92C3EBFBFC87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88A2-675B-4CE9-8FA4-D2F36555EB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6284-C0F2-466E-9851-92C3EBFBFC87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88A2-675B-4CE9-8FA4-D2F36555EB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6284-C0F2-466E-9851-92C3EBFBFC87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88A2-675B-4CE9-8FA4-D2F36555EB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6284-C0F2-466E-9851-92C3EBFBFC87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88A2-675B-4CE9-8FA4-D2F36555EB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6284-C0F2-466E-9851-92C3EBFBFC87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88A2-675B-4CE9-8FA4-D2F36555EB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6284-C0F2-466E-9851-92C3EBFBFC87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88A2-675B-4CE9-8FA4-D2F36555EB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66284-C0F2-466E-9851-92C3EBFBFC87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88A2-675B-4CE9-8FA4-D2F36555EBB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B40hkBSr9Ew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143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МБДОУ  детский сад № 159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Вторая младшая группа «Ладушки»</a:t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2143116"/>
            <a:ext cx="7572428" cy="428628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Дистанционное обучение.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Окружающий мир.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«Уход за комнатными растениями»</a:t>
            </a:r>
          </a:p>
          <a:p>
            <a:endParaRPr lang="ru-RU" b="1" i="1" dirty="0" smtClean="0">
              <a:solidFill>
                <a:srgbClr val="002060"/>
              </a:solidFill>
            </a:endParaRPr>
          </a:p>
          <a:p>
            <a:endParaRPr lang="ru-RU" b="1" i="1" dirty="0">
              <a:solidFill>
                <a:srgbClr val="002060"/>
              </a:solidFill>
            </a:endParaRPr>
          </a:p>
          <a:p>
            <a:r>
              <a:rPr lang="ru-RU" sz="2000" b="1" i="1" dirty="0" smtClean="0">
                <a:solidFill>
                  <a:srgbClr val="002060"/>
                </a:solidFill>
              </a:rPr>
              <a:t>                                                            Воспитатели: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Оспельникова</a:t>
            </a:r>
            <a:r>
              <a:rPr lang="ru-RU" sz="2000" b="1" i="1" dirty="0" smtClean="0">
                <a:solidFill>
                  <a:srgbClr val="002060"/>
                </a:solidFill>
              </a:rPr>
              <a:t> Е.Н.</a:t>
            </a:r>
          </a:p>
          <a:p>
            <a:r>
              <a:rPr lang="ru-RU" sz="2000" b="1" i="1" dirty="0" smtClean="0">
                <a:solidFill>
                  <a:srgbClr val="002060"/>
                </a:solidFill>
              </a:rPr>
              <a:t>                                                                               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Скачкова</a:t>
            </a:r>
            <a:r>
              <a:rPr lang="ru-RU" sz="2000" b="1" i="1" dirty="0" smtClean="0">
                <a:solidFill>
                  <a:srgbClr val="002060"/>
                </a:solidFill>
              </a:rPr>
              <a:t> В.В.</a:t>
            </a:r>
            <a:r>
              <a:rPr lang="ru-RU" sz="2000" b="1" i="1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sz="1800" b="1" i="1" dirty="0" smtClean="0">
                <a:solidFill>
                  <a:srgbClr val="002060"/>
                </a:solidFill>
              </a:rPr>
              <a:t>Тверь, 2020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428736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Мы закрепили умение поливать растения. Научились протирать </a:t>
            </a:r>
            <a:r>
              <a:rPr lang="ru-RU" sz="3200" b="1" dirty="0" smtClean="0">
                <a:solidFill>
                  <a:srgbClr val="002060"/>
                </a:solidFill>
              </a:rPr>
              <a:t>тряпочкой</a:t>
            </a:r>
            <a:r>
              <a:rPr lang="ru-RU" sz="3200" b="1" dirty="0" smtClean="0">
                <a:solidFill>
                  <a:srgbClr val="002060"/>
                </a:solidFill>
              </a:rPr>
              <a:t> листочки. Должны </a:t>
            </a:r>
            <a:r>
              <a:rPr lang="ru-RU" sz="3200" b="1" dirty="0" smtClean="0">
                <a:solidFill>
                  <a:srgbClr val="002060"/>
                </a:solidFill>
              </a:rPr>
              <a:t>поддержать интерес детей к комнатным растениям и желание ухаживать за ними.</a:t>
            </a: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4214818"/>
            <a:ext cx="7500990" cy="1643074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Для закрепления полученных знаний, детям было предложено просмотреть следующее видео </a:t>
            </a:r>
          </a:p>
          <a:p>
            <a:r>
              <a:rPr lang="en-US" sz="1800" dirty="0" smtClean="0">
                <a:hlinkClick r:id="rId3"/>
              </a:rPr>
              <a:t>https://youtu.be/B40hkBSr9Ew</a:t>
            </a:r>
            <a:endParaRPr lang="ru-RU" sz="1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После просмотра нам были присланы фотоотчеты:</a:t>
            </a:r>
            <a:br>
              <a:rPr lang="ru-RU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282" y="1571612"/>
            <a:ext cx="285752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 descr="https://apf.mail.ru/cgi-bin/readmsg?id=15873727610431362271;0;2&amp;exif=1&amp;full=1&amp;x-email=ds159%40mail.ru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1571612"/>
            <a:ext cx="2531584" cy="4500594"/>
          </a:xfrm>
          <a:prstGeom prst="rect">
            <a:avLst/>
          </a:prstGeom>
          <a:noFill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40024" y="1571612"/>
            <a:ext cx="3303976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214950"/>
            <a:ext cx="8229600" cy="1143000"/>
          </a:xfrm>
        </p:spPr>
        <p:txBody>
          <a:bodyPr/>
          <a:lstStyle/>
          <a:p>
            <a:r>
              <a:rPr lang="ru-RU" sz="3200" b="1" dirty="0">
                <a:solidFill>
                  <a:srgbClr val="002060"/>
                </a:solidFill>
              </a:rPr>
              <a:t>Спасибо</a:t>
            </a:r>
            <a:r>
              <a:rPr lang="ru-RU" dirty="0" smtClean="0"/>
              <a:t> </a:t>
            </a:r>
            <a:r>
              <a:rPr lang="ru-RU" sz="3200" b="1" dirty="0">
                <a:solidFill>
                  <a:srgbClr val="002060"/>
                </a:solidFill>
              </a:rPr>
              <a:t>за внимание!</a:t>
            </a:r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00100" y="357166"/>
            <a:ext cx="339447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357166"/>
            <a:ext cx="3321868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79</Words>
  <Application>Microsoft Office PowerPoint</Application>
  <PresentationFormat>Экран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МБДОУ  детский сад № 159 Вторая младшая группа «Ладушки» </vt:lpstr>
      <vt:lpstr>Мы закрепили умение поливать растения. Научились протирать тряпочкой листочки. Должны поддержать интерес детей к комнатным растениям и желание ухаживать за ними. </vt:lpstr>
      <vt:lpstr>После просмотра нам были присланы фотоотчеты: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МБДОУ  детский сад № 159 Вторая младшая группа «Ладушки»</dc:title>
  <dc:creator>Пользователь</dc:creator>
  <cp:lastModifiedBy>Пользователь</cp:lastModifiedBy>
  <cp:revision>3</cp:revision>
  <dcterms:created xsi:type="dcterms:W3CDTF">2020-04-20T08:31:27Z</dcterms:created>
  <dcterms:modified xsi:type="dcterms:W3CDTF">2020-04-20T08:57:56Z</dcterms:modified>
</cp:coreProperties>
</file>