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57" r:id="rId4"/>
    <p:sldId id="258" r:id="rId5"/>
    <p:sldId id="259" r:id="rId6"/>
    <p:sldId id="260" r:id="rId7"/>
    <p:sldId id="261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kiosk/>
    <p:sldRg st="1" end="8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0" autoAdjust="0"/>
    <p:restoredTop sz="94602" autoAdjust="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8250" advClick="0" advTm="0"/>
    </mc:Choice>
    <mc:Fallback xmlns="">
      <p:transition spd="slow" advClick="0"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8250" advClick="0" advTm="0"/>
    </mc:Choice>
    <mc:Fallback xmlns="">
      <p:transition spd="slow" advClick="0"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8250" advClick="0" advTm="0"/>
    </mc:Choice>
    <mc:Fallback xmlns="">
      <p:transition spd="slow" advClick="0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8250" advClick="0" advTm="0"/>
    </mc:Choice>
    <mc:Fallback xmlns="">
      <p:transition spd="slow" advClick="0"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8250" advClick="0" advTm="0"/>
    </mc:Choice>
    <mc:Fallback xmlns="">
      <p:transition spd="slow" advClick="0"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8250" advClick="0" advTm="0"/>
    </mc:Choice>
    <mc:Fallback xmlns="">
      <p:transition spd="slow" advClick="0"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8250" advClick="0" advTm="0"/>
    </mc:Choice>
    <mc:Fallback xmlns="">
      <p:transition spd="slow" advClick="0"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8250" advClick="0" advTm="0"/>
    </mc:Choice>
    <mc:Fallback xmlns="">
      <p:transition spd="slow" advClick="0"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8250" advClick="0" advTm="0"/>
    </mc:Choice>
    <mc:Fallback xmlns="">
      <p:transition spd="slow" advClick="0"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8250" advClick="0" advTm="0"/>
    </mc:Choice>
    <mc:Fallback xmlns="">
      <p:transition spd="slow" advClick="0"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8250" advClick="0" advTm="0"/>
    </mc:Choice>
    <mc:Fallback xmlns="">
      <p:transition spd="slow" advClick="0"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8250" advClick="0" advTm="0"/>
    </mc:Choice>
    <mc:Fallback xmlns="">
      <p:transition spd="slow" advClick="0" advTm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Космические аппликации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59632" y="4581128"/>
            <a:ext cx="7791752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Выполнили дети группы «Капельки»</a:t>
            </a:r>
          </a:p>
          <a:p>
            <a:pPr algn="r"/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Подготовила: Ходинская К. Л.</a:t>
            </a:r>
          </a:p>
        </p:txBody>
      </p:sp>
      <p:pic>
        <p:nvPicPr>
          <p:cNvPr id="3" name="Земляне - Трава у дома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8849.1648" end="184092.2667"/>
                  <p14:fade in="5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68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83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>
        <p:wipe/>
      </p:transition>
    </mc:Choice>
    <mc:Fallback>
      <p:transition advClick="0" advTm="5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3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18" r="1773" b="-1560"/>
          <a:stretch/>
        </p:blipFill>
        <p:spPr>
          <a:xfrm>
            <a:off x="560089" y="1413491"/>
            <a:ext cx="5052303" cy="5496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03848" y="243109"/>
            <a:ext cx="4587974" cy="61172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92096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8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8" t="7517" r="24089"/>
          <a:stretch/>
        </p:blipFill>
        <p:spPr>
          <a:xfrm>
            <a:off x="395536" y="404664"/>
            <a:ext cx="3754876" cy="63424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96" t="54008" r="21090" b="19858"/>
          <a:stretch/>
        </p:blipFill>
        <p:spPr>
          <a:xfrm>
            <a:off x="3995936" y="1628800"/>
            <a:ext cx="5001416" cy="32936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99969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8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737" r="22754" b="37872"/>
          <a:stretch/>
        </p:blipFill>
        <p:spPr>
          <a:xfrm>
            <a:off x="2699792" y="908720"/>
            <a:ext cx="4288785" cy="53194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82906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8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5" t="10613" r="14305" b="15676"/>
          <a:stretch/>
        </p:blipFill>
        <p:spPr>
          <a:xfrm>
            <a:off x="5148064" y="188640"/>
            <a:ext cx="3754877" cy="4756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68" t="42269" r="28818" b="21419"/>
          <a:stretch/>
        </p:blipFill>
        <p:spPr>
          <a:xfrm>
            <a:off x="827584" y="1196752"/>
            <a:ext cx="4104456" cy="52275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67312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8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0" r="17914" b="2750"/>
          <a:stretch/>
        </p:blipFill>
        <p:spPr>
          <a:xfrm>
            <a:off x="4932040" y="116632"/>
            <a:ext cx="3832697" cy="6669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8931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8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87" t="5957" r="19992" b="20851"/>
          <a:stretch/>
        </p:blipFill>
        <p:spPr>
          <a:xfrm>
            <a:off x="755576" y="311004"/>
            <a:ext cx="3456384" cy="6235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375" y="0"/>
            <a:ext cx="3857625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22392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8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47664" y="2060848"/>
            <a:ext cx="7021920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Спасибо за</a:t>
            </a:r>
            <a:endParaRPr lang="ru-RU" sz="8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8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внимание</a:t>
            </a:r>
            <a:endParaRPr lang="ru-RU" sz="8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53423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82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19</Words>
  <Application>Microsoft Office PowerPoint</Application>
  <PresentationFormat>Экран (4:3)</PresentationFormat>
  <Paragraphs>5</Paragraphs>
  <Slides>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Космические аппликации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Космические аппликации</dc:title>
  <dc:creator>пк</dc:creator>
  <cp:lastModifiedBy>Ходинская</cp:lastModifiedBy>
  <cp:revision>17</cp:revision>
  <dcterms:created xsi:type="dcterms:W3CDTF">2020-04-17T14:05:49Z</dcterms:created>
  <dcterms:modified xsi:type="dcterms:W3CDTF">2020-04-18T10:27:58Z</dcterms:modified>
</cp:coreProperties>
</file>