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1d4a4b54241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854E-2350-42C1-AA8F-66CC234D2860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63B43-875E-4101-A314-BC60CC50D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180A6-79A1-4FF5-8E44-7E11003DFBAC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74BBA-B62D-4630-8954-8B77B0F01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A98C2-FBA3-434A-BCBA-E559251F4261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230E-ADB0-4213-BA8A-6223A18DBF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AD847-168D-48C0-9249-99AE7E6113FC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EAF02-3C8F-48DC-BB9F-96C27D832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FA5AB-9537-4C8E-858D-F76E052C55D8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A5EA5-CC8E-46F8-AC51-38E04BCA59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400EB-8319-41BD-B331-0A068448DB85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37331-666B-4344-B6FD-A5F7B2068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82CE7-F946-404F-BA7B-4C94AF59E153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1B712-5A66-421D-A8BA-50E705580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576C4-5007-4E95-B6FC-4E395AA2691C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07718-5EBF-4314-8EED-7A38D3446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E10D2-0932-4C99-8668-3D7BAC9096CF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B9386-A5A5-436C-AAD1-55009BF8F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365B8-9908-4C41-A350-93DADB4D0468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BB750-B97F-4BBE-8797-2F2143BD6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AC8F9-6257-4AC8-ADF1-3C0CD7338D20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D095B-C2EB-4F0B-BAD4-7B7AF4F80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1AD488-8EC3-413F-BEFB-A3DE1B2FA727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E0C7C5-5D2E-4D76-8743-8E714C14B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3816423"/>
          </a:xfrm>
        </p:spPr>
        <p:txBody>
          <a:bodyPr/>
          <a:lstStyle/>
          <a:p>
            <a:r>
              <a:rPr lang="ru-RU" b="1" i="1" dirty="0" smtClean="0"/>
              <a:t>«Земля –наш общий дом»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рисование в подготовительной</a:t>
            </a:r>
            <a:br>
              <a:rPr lang="ru-RU" b="1" i="1" dirty="0" smtClean="0"/>
            </a:br>
            <a:r>
              <a:rPr lang="ru-RU" b="1" i="1" dirty="0" smtClean="0"/>
              <a:t>группе</a:t>
            </a:r>
            <a:br>
              <a:rPr lang="ru-RU" b="1" i="1" dirty="0" smtClean="0"/>
            </a:br>
            <a:r>
              <a:rPr lang="ru-RU" b="1" i="1" dirty="0" smtClean="0"/>
              <a:t>«Светлячки»</a:t>
            </a:r>
            <a:endParaRPr lang="ru-RU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028343"/>
            <a:ext cx="734481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Цель:</a:t>
            </a:r>
            <a:r>
              <a:rPr lang="ru-RU" sz="2000" dirty="0"/>
              <a:t> Формирование представления детей о том, что планета Земля – общий дом для людей, растений и </a:t>
            </a:r>
            <a:r>
              <a:rPr lang="ru-RU" sz="2000" dirty="0" smtClean="0"/>
              <a:t>животных.</a:t>
            </a:r>
            <a:endParaRPr lang="ru-RU" sz="2000" dirty="0"/>
          </a:p>
          <a:p>
            <a:r>
              <a:rPr lang="ru-RU" sz="2000" b="1" dirty="0"/>
              <a:t>Задачи:</a:t>
            </a:r>
            <a:endParaRPr lang="ru-RU" sz="2000" dirty="0"/>
          </a:p>
          <a:p>
            <a:r>
              <a:rPr lang="ru-RU" sz="2000" dirty="0"/>
              <a:t>Формировать знания детей о празднике «День Земли».</a:t>
            </a:r>
          </a:p>
          <a:p>
            <a:r>
              <a:rPr lang="ru-RU" sz="2000" dirty="0"/>
              <a:t>Расширять представления детей о планете Земля, подвести к пониманию того, что люди, животные, растения - все мы живем на одной планете Земля.</a:t>
            </a:r>
          </a:p>
          <a:p>
            <a:r>
              <a:rPr lang="ru-RU" sz="2000" dirty="0"/>
              <a:t>Закреплять и обобщать знания детей об условиях, необходимых для существования жизни на Земле, что нельзя делать, чтобы не навредить окружающему нас миру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Воспитывать желание беречь и охранять природу.</a:t>
            </a:r>
          </a:p>
          <a:p>
            <a:r>
              <a:rPr lang="ru-RU" sz="2000" dirty="0"/>
              <a:t>Способствовать созданию положительного эмоционального настроя на занятии.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029.radikal.ru/1104/1a/13e695fb74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4805220" cy="48148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148064" y="764704"/>
            <a:ext cx="374441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Наша планета Земля очень щедра и богата: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Горы, леса и поля – дом наш родимый ребята!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Давайте будем беречь планету,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Другой такой на свете нету.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Развеем над нею и тучи, и дым.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обиду её никому не дадим.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Беречь будем птиц, насекомых, зверей.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 этого станем мы только добрей.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Украсим всю землю садами, цветами.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Такая планета нужна нам самим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Best\Desktop\Collage\IMG-20200420-WA0000.jpg"/>
          <p:cNvPicPr>
            <a:picLocks noChangeAspect="1" noChangeArrowheads="1"/>
          </p:cNvPicPr>
          <p:nvPr/>
        </p:nvPicPr>
        <p:blipFill>
          <a:blip r:embed="rId2" cstate="print"/>
          <a:srcRect t="31160" r="8448" b="33517"/>
          <a:stretch>
            <a:fillRect/>
          </a:stretch>
        </p:blipFill>
        <p:spPr bwMode="auto">
          <a:xfrm>
            <a:off x="251520" y="404664"/>
            <a:ext cx="4812287" cy="2475656"/>
          </a:xfrm>
          <a:prstGeom prst="rect">
            <a:avLst/>
          </a:prstGeom>
          <a:noFill/>
        </p:spPr>
      </p:pic>
      <p:pic>
        <p:nvPicPr>
          <p:cNvPr id="17411" name="Picture 3" descr="C:\Users\Best\Desktop\Collage\IMG-20200420-WA0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24744"/>
            <a:ext cx="3622458" cy="4829944"/>
          </a:xfrm>
          <a:prstGeom prst="rect">
            <a:avLst/>
          </a:prstGeom>
          <a:noFill/>
        </p:spPr>
      </p:pic>
      <p:pic>
        <p:nvPicPr>
          <p:cNvPr id="17412" name="Picture 4" descr="C:\Users\Best\Desktop\Collage\IMG-20200420-WA0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429000"/>
            <a:ext cx="4475457" cy="2997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Best\Desktop\Collage\IMG-20200420-WA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764704"/>
            <a:ext cx="3512418" cy="4683224"/>
          </a:xfrm>
          <a:prstGeom prst="rect">
            <a:avLst/>
          </a:prstGeom>
          <a:noFill/>
        </p:spPr>
      </p:pic>
      <p:pic>
        <p:nvPicPr>
          <p:cNvPr id="18435" name="Picture 3" descr="C:\Users\Best\Desktop\Collage\IMG-20200420-WA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8640"/>
            <a:ext cx="3829133" cy="2871850"/>
          </a:xfrm>
          <a:prstGeom prst="rect">
            <a:avLst/>
          </a:prstGeom>
          <a:noFill/>
        </p:spPr>
      </p:pic>
      <p:pic>
        <p:nvPicPr>
          <p:cNvPr id="18436" name="Picture 4" descr="C:\Users\Best\Desktop\Collage\IMG-20200420-WA0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064901" y="2968047"/>
            <a:ext cx="3167844" cy="4223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Best\Desktop\Collage\IMG-20200420-WA0013.jpg"/>
          <p:cNvPicPr>
            <a:picLocks noChangeAspect="1" noChangeArrowheads="1"/>
          </p:cNvPicPr>
          <p:nvPr/>
        </p:nvPicPr>
        <p:blipFill>
          <a:blip r:embed="rId2" cstate="print"/>
          <a:srcRect l="12464" r="10257"/>
          <a:stretch>
            <a:fillRect/>
          </a:stretch>
        </p:blipFill>
        <p:spPr bwMode="auto">
          <a:xfrm>
            <a:off x="3635896" y="404664"/>
            <a:ext cx="2232248" cy="5135216"/>
          </a:xfrm>
          <a:prstGeom prst="rect">
            <a:avLst/>
          </a:prstGeom>
          <a:noFill/>
        </p:spPr>
      </p:pic>
      <p:pic>
        <p:nvPicPr>
          <p:cNvPr id="19459" name="Picture 3" descr="C:\Users\Best\Desktop\Collage\IMG-20200420-WA0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084168" y="1124744"/>
            <a:ext cx="2789802" cy="4032448"/>
          </a:xfrm>
          <a:prstGeom prst="rect">
            <a:avLst/>
          </a:prstGeom>
          <a:noFill/>
        </p:spPr>
      </p:pic>
      <p:pic>
        <p:nvPicPr>
          <p:cNvPr id="19460" name="Picture 4" descr="C:\Users\Best\Desktop\Collage\IMG-20200420-WA0018.jpg"/>
          <p:cNvPicPr>
            <a:picLocks noChangeAspect="1" noChangeArrowheads="1"/>
          </p:cNvPicPr>
          <p:nvPr/>
        </p:nvPicPr>
        <p:blipFill>
          <a:blip r:embed="rId4" cstate="print"/>
          <a:srcRect l="10996" r="13600"/>
          <a:stretch>
            <a:fillRect/>
          </a:stretch>
        </p:blipFill>
        <p:spPr bwMode="auto">
          <a:xfrm flipH="1">
            <a:off x="539552" y="836712"/>
            <a:ext cx="2592288" cy="4583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Best\Desktop\Collage\IMG-20200420-WA0027.jpg"/>
          <p:cNvPicPr>
            <a:picLocks noChangeAspect="1" noChangeArrowheads="1"/>
          </p:cNvPicPr>
          <p:nvPr/>
        </p:nvPicPr>
        <p:blipFill>
          <a:blip r:embed="rId2" cstate="print"/>
          <a:srcRect l="15802" t="54818" r="10525" b="2557"/>
          <a:stretch>
            <a:fillRect/>
          </a:stretch>
        </p:blipFill>
        <p:spPr bwMode="auto">
          <a:xfrm flipH="1">
            <a:off x="683568" y="476672"/>
            <a:ext cx="3240360" cy="2499706"/>
          </a:xfrm>
          <a:prstGeom prst="rect">
            <a:avLst/>
          </a:prstGeom>
          <a:noFill/>
        </p:spPr>
      </p:pic>
      <p:pic>
        <p:nvPicPr>
          <p:cNvPr id="20483" name="Picture 3" descr="C:\Users\Best\Desktop\Collage\IMG-20200420-WA0016.jpg"/>
          <p:cNvPicPr>
            <a:picLocks noChangeAspect="1" noChangeArrowheads="1"/>
          </p:cNvPicPr>
          <p:nvPr/>
        </p:nvPicPr>
        <p:blipFill>
          <a:blip r:embed="rId3" cstate="print"/>
          <a:srcRect t="42090" b="23374"/>
          <a:stretch>
            <a:fillRect/>
          </a:stretch>
        </p:blipFill>
        <p:spPr bwMode="auto">
          <a:xfrm>
            <a:off x="4572000" y="332656"/>
            <a:ext cx="422216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C:\Users\Best\Desktop\Collage\IMG-20200420-WA0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56992"/>
            <a:ext cx="4032448" cy="3024336"/>
          </a:xfrm>
          <a:prstGeom prst="rect">
            <a:avLst/>
          </a:prstGeom>
          <a:noFill/>
        </p:spPr>
      </p:pic>
      <p:pic>
        <p:nvPicPr>
          <p:cNvPr id="20485" name="Picture 5" descr="C:\Users\Best\Desktop\Collage\IMG-20200420-WA0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501008"/>
            <a:ext cx="4181244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96144"/>
          </a:xfrm>
        </p:spPr>
        <p:txBody>
          <a:bodyPr/>
          <a:lstStyle/>
          <a:p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ОХРАНЯЙТЕ И БЕРЕГИТЕ НАШУ ЗЕМЛЮ</a:t>
            </a:r>
            <a:b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Picture 2" descr="http://electricsaver1200.info/beta/wp-content/uploads/2012/12/slider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7416824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88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Calibri</vt:lpstr>
      <vt:lpstr>Arial</vt:lpstr>
      <vt:lpstr>Тема Office</vt:lpstr>
      <vt:lpstr>«Земля –наш общий дом» рисование в подготовительной группе «Светлячки»</vt:lpstr>
      <vt:lpstr>Слайд 2</vt:lpstr>
      <vt:lpstr>Слайд 3</vt:lpstr>
      <vt:lpstr>Слайд 4</vt:lpstr>
      <vt:lpstr>Слайд 5</vt:lpstr>
      <vt:lpstr>Слайд 6</vt:lpstr>
      <vt:lpstr>Слайд 7</vt:lpstr>
      <vt:lpstr>ОХРАНЯЙТЕ И БЕРЕГИТЕ НАШУ ЗЕМЛЮ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RePack by SPecialiST</cp:lastModifiedBy>
  <cp:revision>7</cp:revision>
  <dcterms:created xsi:type="dcterms:W3CDTF">2011-10-28T02:54:59Z</dcterms:created>
  <dcterms:modified xsi:type="dcterms:W3CDTF">2020-04-23T08:35:28Z</dcterms:modified>
</cp:coreProperties>
</file>