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62" r:id="rId4"/>
    <p:sldId id="259" r:id="rId5"/>
    <p:sldId id="261" r:id="rId6"/>
    <p:sldId id="260" r:id="rId7"/>
    <p:sldId id="263" r:id="rId8"/>
    <p:sldId id="264" r:id="rId9"/>
    <p:sldId id="274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4" autoAdjust="0"/>
  </p:normalViewPr>
  <p:slideViewPr>
    <p:cSldViewPr snapToGrid="0">
      <p:cViewPr varScale="1">
        <p:scale>
          <a:sx n="81" d="100"/>
          <a:sy n="81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C5C99-15FE-48B5-922E-DC12ACF835B5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28AD-AF59-41AE-B680-9527D91C9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54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0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99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3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82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6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0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Егоров Артём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21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3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28AD-AF59-41AE-B680-9527D91C9A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7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2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201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9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5517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3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7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7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2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3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40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8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97950-1493-45F4-B9CF-1968E75A51B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602F9EF-F5B6-484C-BEE6-A0F5C02F0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3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1195" y="123190"/>
            <a:ext cx="4354938" cy="75762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Группа «Вишенки»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7448" y="1250376"/>
            <a:ext cx="2264229" cy="16557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</a:rPr>
              <a:t>МБДОУ детский сад 159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ds159.detsad.tver.ru/wp-content/uploads/sites/113/2015/05/Img37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2" y="992088"/>
            <a:ext cx="3614867" cy="5399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563" y="992088"/>
            <a:ext cx="4127350" cy="5511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07448" y="3239887"/>
            <a:ext cx="2755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F0"/>
                </a:solidFill>
              </a:rPr>
              <a:t>Работу выполнила Смирнова </a:t>
            </a:r>
            <a:endParaRPr lang="ru-RU" sz="2000" dirty="0" smtClean="0">
              <a:solidFill>
                <a:srgbClr val="00B0F0"/>
              </a:solidFill>
            </a:endParaRPr>
          </a:p>
          <a:p>
            <a:r>
              <a:rPr lang="ru-RU" sz="2000" dirty="0" smtClean="0">
                <a:solidFill>
                  <a:srgbClr val="00B0F0"/>
                </a:solidFill>
              </a:rPr>
              <a:t>Виктория Станиславовна</a:t>
            </a:r>
            <a:endParaRPr lang="ru-RU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17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7146"/>
            <a:ext cx="8596668" cy="1320800"/>
          </a:xfrm>
        </p:spPr>
        <p:txBody>
          <a:bodyPr/>
          <a:lstStyle/>
          <a:p>
            <a:r>
              <a:rPr lang="ru-RU" dirty="0"/>
              <a:t>«Весёлые математические задачи»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83695"/>
            <a:ext cx="3331569" cy="4442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36450"/>
          <a:stretch/>
        </p:blipFill>
        <p:spPr>
          <a:xfrm>
            <a:off x="4975668" y="3583708"/>
            <a:ext cx="3196318" cy="2803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89912" y="85647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Математика – наука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Очень </a:t>
            </a:r>
            <a:r>
              <a:rPr lang="ru-RU" sz="2800" dirty="0">
                <a:solidFill>
                  <a:srgbClr val="0070C0"/>
                </a:solidFill>
              </a:rPr>
              <a:t>нужная она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Без </a:t>
            </a:r>
            <a:r>
              <a:rPr lang="ru-RU" sz="2800" dirty="0">
                <a:solidFill>
                  <a:srgbClr val="0070C0"/>
                </a:solidFill>
              </a:rPr>
              <a:t>нее не обойдутся </a:t>
            </a:r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Ни </a:t>
            </a:r>
            <a:r>
              <a:rPr lang="ru-RU" sz="2800" dirty="0">
                <a:solidFill>
                  <a:srgbClr val="0070C0"/>
                </a:solidFill>
              </a:rPr>
              <a:t>директор и ни 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89912" y="2809365"/>
            <a:ext cx="414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Савелий Бондаренко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21895" y="6173612"/>
            <a:ext cx="2842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Арина Колосова</a:t>
            </a:r>
          </a:p>
        </p:txBody>
      </p:sp>
    </p:spTree>
    <p:extLst>
      <p:ext uri="{BB962C8B-B14F-4D97-AF65-F5344CB8AC3E}">
        <p14:creationId xmlns:p14="http://schemas.microsoft.com/office/powerpoint/2010/main" val="11715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096502"/>
            <a:ext cx="3871296" cy="5163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320" y="1066020"/>
            <a:ext cx="3895682" cy="5194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975668" y="441802"/>
            <a:ext cx="8596668" cy="38807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Виктория Сентюрина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41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77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Математика важна, Математика нужна, Математика – наука, Мыслить учит нас она.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b="20921"/>
          <a:stretch/>
        </p:blipFill>
        <p:spPr>
          <a:xfrm>
            <a:off x="677334" y="2409368"/>
            <a:ext cx="3348401" cy="3995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166" y="1987950"/>
            <a:ext cx="3456732" cy="4621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01011" y="1198658"/>
            <a:ext cx="2784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Ваня Королёв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3592" y="1695563"/>
            <a:ext cx="2755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Егоров Артём</a:t>
            </a:r>
          </a:p>
        </p:txBody>
      </p:sp>
    </p:spTree>
    <p:extLst>
      <p:ext uri="{BB962C8B-B14F-4D97-AF65-F5344CB8AC3E}">
        <p14:creationId xmlns:p14="http://schemas.microsoft.com/office/powerpoint/2010/main" val="403040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474" y="367538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небе тучек - восемь штучек,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еще - тринадцать тучек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еще в сторонке - пять.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Рядом </a:t>
            </a:r>
            <a:r>
              <a:rPr lang="ru-RU" dirty="0"/>
              <a:t>с ними - пять опять.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</a:t>
            </a:r>
            <a:r>
              <a:rPr lang="ru-RU" dirty="0"/>
              <a:t>сложишь тучки эти,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То </a:t>
            </a:r>
            <a:r>
              <a:rPr lang="ru-RU" dirty="0"/>
              <a:t>получишь дождь в ответе.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61592" r="20349"/>
          <a:stretch/>
        </p:blipFill>
        <p:spPr>
          <a:xfrm>
            <a:off x="439830" y="931381"/>
            <a:ext cx="3574474" cy="2450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9830" y="153941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Сахненко Саша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588" y="637946"/>
            <a:ext cx="4556165" cy="3037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809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«Вопросы на смекалку в картинках»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0"/>
          <a:stretch/>
        </p:blipFill>
        <p:spPr>
          <a:xfrm>
            <a:off x="469804" y="1684550"/>
            <a:ext cx="4505864" cy="3705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826" y="1893821"/>
            <a:ext cx="3791550" cy="4611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5668" y="1422940"/>
            <a:ext cx="5183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Сколько тигров на картинке?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9843" y="5651260"/>
            <a:ext cx="223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Данков Егор</a:t>
            </a:r>
          </a:p>
        </p:txBody>
      </p:sp>
    </p:spTree>
    <p:extLst>
      <p:ext uri="{BB962C8B-B14F-4D97-AF65-F5344CB8AC3E}">
        <p14:creationId xmlns:p14="http://schemas.microsoft.com/office/powerpoint/2010/main" val="27911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7715"/>
            <a:ext cx="8146032" cy="881791"/>
          </a:xfrm>
        </p:spPr>
        <p:txBody>
          <a:bodyPr>
            <a:noAutofit/>
          </a:bodyPr>
          <a:lstStyle/>
          <a:p>
            <a:r>
              <a:rPr lang="ru-RU" sz="2400" dirty="0"/>
              <a:t>Русская смекалка - это просто чудо,</a:t>
            </a:r>
            <a:br>
              <a:rPr lang="ru-RU" sz="2400" dirty="0"/>
            </a:br>
            <a:r>
              <a:rPr lang="ru-RU" sz="2400" dirty="0"/>
              <a:t>Русская смекалка  выручает всюду:</a:t>
            </a:r>
            <a:br>
              <a:rPr lang="ru-RU" sz="2400" dirty="0"/>
            </a:br>
            <a:r>
              <a:rPr lang="ru-RU" sz="2400" dirty="0"/>
              <a:t>В кухне, в институте, в шахте, на воде.</a:t>
            </a:r>
            <a:br>
              <a:rPr lang="ru-RU" sz="2400" dirty="0"/>
            </a:br>
            <a:r>
              <a:rPr lang="ru-RU" sz="2400" dirty="0"/>
              <a:t>Она нам  помогает, не бросит </a:t>
            </a:r>
            <a:r>
              <a:rPr lang="ru-RU" sz="2400" dirty="0" smtClean="0"/>
              <a:t>нас </a:t>
            </a:r>
            <a:r>
              <a:rPr lang="ru-RU" sz="2400" dirty="0"/>
              <a:t>в беде!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/>
          <a:stretch/>
        </p:blipFill>
        <p:spPr>
          <a:xfrm>
            <a:off x="677334" y="2699208"/>
            <a:ext cx="3017850" cy="3265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98" y="2508220"/>
            <a:ext cx="3800104" cy="3909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254100" y="1988477"/>
            <a:ext cx="2454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Найдите рыбку.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799" y="1798534"/>
            <a:ext cx="5473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Найдите клевер с четырьмя листочками.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820" y="5810400"/>
            <a:ext cx="1734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Зуев Стёпа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8108" y="1060862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Саша Сахненко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1930400"/>
            <a:ext cx="2662789" cy="4729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06483"/>
            <a:ext cx="3978234" cy="5304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47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62151"/>
            <a:ext cx="8596668" cy="13208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8130"/>
            <a:ext cx="10022334" cy="11044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</a:rPr>
              <a:t>Лепка или </a:t>
            </a:r>
            <a:r>
              <a:rPr lang="ru-RU" dirty="0" smtClean="0">
                <a:solidFill>
                  <a:schemeClr val="accent4"/>
                </a:solidFill>
              </a:rPr>
              <a:t>творческие работы </a:t>
            </a:r>
            <a:r>
              <a:rPr lang="ru-RU" dirty="0">
                <a:solidFill>
                  <a:schemeClr val="accent4"/>
                </a:solidFill>
              </a:rPr>
              <a:t>из подручного материала «Космос. День космонавтики</a:t>
            </a:r>
            <a:r>
              <a:rPr lang="ru-RU" dirty="0" smtClean="0">
                <a:solidFill>
                  <a:schemeClr val="accent4"/>
                </a:solidFill>
              </a:rPr>
              <a:t>»</a:t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/>
        </p:blipFill>
        <p:spPr>
          <a:xfrm>
            <a:off x="344145" y="2281988"/>
            <a:ext cx="3103418" cy="3793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3"/>
          <a:stretch/>
        </p:blipFill>
        <p:spPr>
          <a:xfrm>
            <a:off x="3768877" y="3236909"/>
            <a:ext cx="4350088" cy="3410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70" r="-2862" b="6134"/>
          <a:stretch/>
        </p:blipFill>
        <p:spPr>
          <a:xfrm>
            <a:off x="8333401" y="1813956"/>
            <a:ext cx="2489627" cy="2523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1438273"/>
            <a:ext cx="420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ea typeface="+mj-ea"/>
                <a:cs typeface="+mj-cs"/>
              </a:rPr>
              <a:t>Садиловская Даша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68877" y="2624413"/>
            <a:ext cx="414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Бондаренко Савелий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138557" y="1145885"/>
            <a:ext cx="2879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Антипов Лёша</a:t>
            </a:r>
          </a:p>
        </p:txBody>
      </p:sp>
    </p:spTree>
    <p:extLst>
      <p:ext uri="{BB962C8B-B14F-4D97-AF65-F5344CB8AC3E}">
        <p14:creationId xmlns:p14="http://schemas.microsoft.com/office/powerpoint/2010/main" val="22836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727923" cy="15042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Творческие работы 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  </a:t>
            </a:r>
            <a:r>
              <a:rPr lang="ru-RU" dirty="0" err="1" smtClean="0">
                <a:solidFill>
                  <a:srgbClr val="FF0000"/>
                </a:solidFill>
              </a:rPr>
              <a:t>Артюшенко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Вова               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B0F0"/>
                </a:solidFill>
              </a:rPr>
              <a:t>                                  </a:t>
            </a:r>
            <a:r>
              <a:rPr lang="ru-RU" dirty="0" smtClean="0">
                <a:solidFill>
                  <a:srgbClr val="00B0F0"/>
                </a:solidFill>
              </a:rPr>
              <a:t>    </a:t>
            </a:r>
            <a:r>
              <a:rPr lang="ru-RU" dirty="0" smtClean="0">
                <a:solidFill>
                  <a:srgbClr val="FF0000"/>
                </a:solidFill>
              </a:rPr>
              <a:t>Кудрявцев Ярослав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b="16179"/>
          <a:stretch/>
        </p:blipFill>
        <p:spPr>
          <a:xfrm rot="16200000">
            <a:off x="878310" y="1509071"/>
            <a:ext cx="3598223" cy="4380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-1141" r="23822" b="1141"/>
          <a:stretch/>
        </p:blipFill>
        <p:spPr>
          <a:xfrm>
            <a:off x="5415149" y="2303813"/>
            <a:ext cx="4073236" cy="4162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3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890" y="907143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Колосова Арина           </a:t>
            </a:r>
            <a:r>
              <a:rPr lang="ru-RU" sz="3200" dirty="0" smtClean="0">
                <a:solidFill>
                  <a:srgbClr val="FF0000"/>
                </a:solidFill>
              </a:rPr>
              <a:t>Осипова Маша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28" y="1930400"/>
            <a:ext cx="3560710" cy="474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65" y="1683091"/>
            <a:ext cx="3746193" cy="4994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567543"/>
            <a:ext cx="3195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</a:rPr>
              <a:t>На космической ракете, Разорвав сомнений нить, </a:t>
            </a:r>
            <a:endParaRPr lang="ru-RU" sz="2000" dirty="0" smtClean="0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4"/>
                </a:solidFill>
                <a:latin typeface="Arial" panose="020B0604020202020204" pitchFamily="34" charset="0"/>
              </a:rPr>
              <a:t>Полечу</a:t>
            </a:r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</a:rPr>
              <a:t>, чтоб по конфете </a:t>
            </a:r>
            <a:endParaRPr lang="ru-RU" sz="2000" dirty="0" smtClean="0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4"/>
                </a:solidFill>
                <a:latin typeface="Arial" panose="020B0604020202020204" pitchFamily="34" charset="0"/>
              </a:rPr>
              <a:t>Марсианам </a:t>
            </a:r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</a:rPr>
              <a:t>подарить.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 descr="https://strana-sovetov.com/wp-content/uploads/kartinki-s-dnem-kosmonavtiki-2019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7" y="3131608"/>
            <a:ext cx="2065867" cy="2950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838" y="504904"/>
            <a:ext cx="4298427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Космическая синева,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Вселенская </a:t>
            </a:r>
            <a:r>
              <a:rPr lang="ru-RU" dirty="0"/>
              <a:t>свобода.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3" y="1298368"/>
            <a:ext cx="3681352" cy="4908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0" y="2861953"/>
            <a:ext cx="2386940" cy="228875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Рыбакова Тая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70" y="1841927"/>
            <a:ext cx="3555329" cy="474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413827" y="580529"/>
            <a:ext cx="2755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Егоров Артём</a:t>
            </a:r>
          </a:p>
        </p:txBody>
      </p:sp>
    </p:spTree>
    <p:extLst>
      <p:ext uri="{BB962C8B-B14F-4D97-AF65-F5344CB8AC3E}">
        <p14:creationId xmlns:p14="http://schemas.microsoft.com/office/powerpoint/2010/main" val="743812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330" y="152279"/>
            <a:ext cx="4429056" cy="132080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Всех планет не сосчитать…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Так </a:t>
            </a:r>
            <a:r>
              <a:rPr lang="ru-RU" sz="2700" dirty="0"/>
              <a:t>хочу я полетать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От </a:t>
            </a:r>
            <a:r>
              <a:rPr lang="ru-RU" sz="2700" dirty="0"/>
              <a:t>звезды и до звезды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Небывалой </a:t>
            </a:r>
            <a:r>
              <a:rPr lang="ru-RU" sz="2700" dirty="0"/>
              <a:t>красоты!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9" y="2293178"/>
            <a:ext cx="3236579" cy="4315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90" y="2293178"/>
            <a:ext cx="3215193" cy="4286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52378" y="1473079"/>
            <a:ext cx="1970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Ящук Яна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5028" y="1708403"/>
            <a:ext cx="379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Филина Вероника</a:t>
            </a:r>
          </a:p>
        </p:txBody>
      </p:sp>
    </p:spTree>
    <p:extLst>
      <p:ext uri="{BB962C8B-B14F-4D97-AF65-F5344CB8AC3E}">
        <p14:creationId xmlns:p14="http://schemas.microsoft.com/office/powerpoint/2010/main" val="4419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85" y="236295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/>
              <a:t>Как заманчиво </a:t>
            </a:r>
            <a:r>
              <a:rPr lang="ru-RU" dirty="0" smtClean="0"/>
              <a:t>стать </a:t>
            </a:r>
            <a:r>
              <a:rPr lang="ru-RU" dirty="0"/>
              <a:t>астрономом,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 </a:t>
            </a:r>
            <a:r>
              <a:rPr lang="ru-RU" dirty="0"/>
              <a:t>Вселенною близко знакомым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415566"/>
            <a:ext cx="5930434" cy="3391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" b="25722"/>
          <a:stretch/>
        </p:blipFill>
        <p:spPr>
          <a:xfrm>
            <a:off x="6721504" y="2104034"/>
            <a:ext cx="3408147" cy="4422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7923" y="1638012"/>
            <a:ext cx="2249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Зуев Стёпа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5447" y="1422772"/>
            <a:ext cx="3486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Савченко Кирилл</a:t>
            </a:r>
          </a:p>
        </p:txBody>
      </p:sp>
    </p:spTree>
    <p:extLst>
      <p:ext uri="{BB962C8B-B14F-4D97-AF65-F5344CB8AC3E}">
        <p14:creationId xmlns:p14="http://schemas.microsoft.com/office/powerpoint/2010/main" val="13404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4379"/>
            <a:ext cx="10390469" cy="135378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</a:rPr>
              <a:t>Космонавтом стану я — </a:t>
            </a:r>
            <a:r>
              <a:rPr lang="ru-RU" dirty="0" smtClean="0">
                <a:solidFill>
                  <a:schemeClr val="accent4"/>
                </a:solidFill>
              </a:rPr>
              <a:t>это </a:t>
            </a:r>
            <a:r>
              <a:rPr lang="ru-RU" dirty="0">
                <a:solidFill>
                  <a:schemeClr val="accent4"/>
                </a:solidFill>
              </a:rPr>
              <a:t>знает вся семья. </a:t>
            </a:r>
            <a:r>
              <a:rPr lang="ru-RU" dirty="0" smtClean="0">
                <a:solidFill>
                  <a:schemeClr val="accent4"/>
                </a:solidFill>
              </a:rPr>
              <a:t/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 smtClean="0">
                <a:solidFill>
                  <a:schemeClr val="accent4"/>
                </a:solidFill>
              </a:rPr>
              <a:t>В </a:t>
            </a:r>
            <a:r>
              <a:rPr lang="ru-RU" dirty="0">
                <a:solidFill>
                  <a:schemeClr val="accent4"/>
                </a:solidFill>
              </a:rPr>
              <a:t>дальний космос </a:t>
            </a:r>
            <a:r>
              <a:rPr lang="ru-RU" dirty="0" smtClean="0">
                <a:solidFill>
                  <a:schemeClr val="accent4"/>
                </a:solidFill>
              </a:rPr>
              <a:t>полечу и </a:t>
            </a:r>
            <a:r>
              <a:rPr lang="ru-RU" dirty="0">
                <a:solidFill>
                  <a:schemeClr val="accent4"/>
                </a:solidFill>
              </a:rPr>
              <a:t>созвездия изучу!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5" y="1843864"/>
            <a:ext cx="2697354" cy="4791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" r="15207"/>
          <a:stretch/>
        </p:blipFill>
        <p:spPr>
          <a:xfrm>
            <a:off x="5533902" y="1946392"/>
            <a:ext cx="3021839" cy="4688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02183" y="1203661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Сахненко Саша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72568" y="1253471"/>
            <a:ext cx="2457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Королёв Ваня</a:t>
            </a:r>
          </a:p>
        </p:txBody>
      </p:sp>
    </p:spTree>
    <p:extLst>
      <p:ext uri="{BB962C8B-B14F-4D97-AF65-F5344CB8AC3E}">
        <p14:creationId xmlns:p14="http://schemas.microsoft.com/office/powerpoint/2010/main" val="1629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676" y="131497"/>
            <a:ext cx="6305357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Плутон, Нептун, Уран, Сатурн, Юпитер, Марс, Земля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своем космическом саду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Играли «</a:t>
            </a:r>
            <a:r>
              <a:rPr lang="ru-RU" dirty="0"/>
              <a:t>тру-ля-ля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716" y="2381663"/>
            <a:ext cx="8596668" cy="38807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Шаляпина Аня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149" b="10653"/>
          <a:stretch/>
        </p:blipFill>
        <p:spPr>
          <a:xfrm>
            <a:off x="677334" y="3075889"/>
            <a:ext cx="5117824" cy="3348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716" y="1270000"/>
            <a:ext cx="4212701" cy="53893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96350" y="732067"/>
            <a:ext cx="3276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Сентюрина Вика</a:t>
            </a:r>
          </a:p>
        </p:txBody>
      </p:sp>
    </p:spTree>
    <p:extLst>
      <p:ext uri="{BB962C8B-B14F-4D97-AF65-F5344CB8AC3E}">
        <p14:creationId xmlns:p14="http://schemas.microsoft.com/office/powerpoint/2010/main" val="3000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217</Words>
  <Application>Microsoft Office PowerPoint</Application>
  <PresentationFormat>Широкоэкранный</PresentationFormat>
  <Paragraphs>61</Paragraphs>
  <Slides>17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Аспект</vt:lpstr>
      <vt:lpstr>Группа «Вишенки»</vt:lpstr>
      <vt:lpstr>Лепка или творческие работы из подручного материала «Космос. День космонавтики»  </vt:lpstr>
      <vt:lpstr>Творческие работы    Артюшенко Вова                                                       Кудрявцев Ярослав</vt:lpstr>
      <vt:lpstr>     Колосова Арина           Осипова Маша</vt:lpstr>
      <vt:lpstr>Космическая синева,  Вселенская свобода.  </vt:lpstr>
      <vt:lpstr>Всех планет не сосчитать…  Так хочу я полетать  От звезды и до звезды  Небывалой красоты!  </vt:lpstr>
      <vt:lpstr>Как заманчиво стать астрономом,  Со Вселенною близко знакомым!</vt:lpstr>
      <vt:lpstr>Космонавтом стану я — это знает вся семья.  В дальний космос полечу и созвездия изучу! </vt:lpstr>
      <vt:lpstr>Плутон, Нептун, Уран, Сатурн, Юпитер, Марс, Земля  В своем космическом саду  Играли «тру-ля-ля».</vt:lpstr>
      <vt:lpstr>«Весёлые математические задачи»</vt:lpstr>
      <vt:lpstr>Презентация PowerPoint</vt:lpstr>
      <vt:lpstr>Математика важна, Математика нужна, Математика – наука, Мыслить учит нас она. </vt:lpstr>
      <vt:lpstr>В небе тучек - восемь штучек,  И еще - тринадцать тучек. И еще в сторонке - пять.  Рядом с ними - пять опять.  Если сложишь тучки эти,  То получишь дождь в ответе. </vt:lpstr>
      <vt:lpstr>«Вопросы на смекалку в картинках»</vt:lpstr>
      <vt:lpstr>Русская смекалка - это просто чудо, Русская смекалка  выручает всюду: В кухне, в институте, в шахте, на воде. Она нам  помогает, не бросит нас в беде! </vt:lpstr>
      <vt:lpstr>Саша Сахненко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</cp:revision>
  <dcterms:created xsi:type="dcterms:W3CDTF">2020-04-19T10:25:32Z</dcterms:created>
  <dcterms:modified xsi:type="dcterms:W3CDTF">2020-04-19T13:16:49Z</dcterms:modified>
</cp:coreProperties>
</file>