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58" r:id="rId5"/>
    <p:sldId id="260" r:id="rId6"/>
    <p:sldId id="264" r:id="rId7"/>
    <p:sldId id="265" r:id="rId8"/>
    <p:sldId id="266" r:id="rId9"/>
    <p:sldId id="267" r:id="rId10"/>
    <p:sldId id="276" r:id="rId11"/>
    <p:sldId id="268" r:id="rId12"/>
    <p:sldId id="277" r:id="rId13"/>
    <p:sldId id="274" r:id="rId14"/>
    <p:sldId id="269" r:id="rId15"/>
    <p:sldId id="271" r:id="rId16"/>
    <p:sldId id="270" r:id="rId17"/>
    <p:sldId id="272" r:id="rId18"/>
    <p:sldId id="263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03" autoAdjust="0"/>
    <p:restoredTop sz="94660"/>
  </p:normalViewPr>
  <p:slideViewPr>
    <p:cSldViewPr>
      <p:cViewPr>
        <p:scale>
          <a:sx n="80" d="100"/>
          <a:sy n="80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0C72-0EDA-44EE-A74A-A4CF20EB7608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4FC-AFAD-4B85-BBFD-4E7B7AA63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0C72-0EDA-44EE-A74A-A4CF20EB7608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4FC-AFAD-4B85-BBFD-4E7B7AA63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0C72-0EDA-44EE-A74A-A4CF20EB7608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4FC-AFAD-4B85-BBFD-4E7B7AA636C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0C72-0EDA-44EE-A74A-A4CF20EB7608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4FC-AFAD-4B85-BBFD-4E7B7AA63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0C72-0EDA-44EE-A74A-A4CF20EB7608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4FC-AFAD-4B85-BBFD-4E7B7AA63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0C72-0EDA-44EE-A74A-A4CF20EB7608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4FC-AFAD-4B85-BBFD-4E7B7AA63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0C72-0EDA-44EE-A74A-A4CF20EB7608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4FC-AFAD-4B85-BBFD-4E7B7AA63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0C72-0EDA-44EE-A74A-A4CF20EB7608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4FC-AFAD-4B85-BBFD-4E7B7AA63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0C72-0EDA-44EE-A74A-A4CF20EB7608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4FC-AFAD-4B85-BBFD-4E7B7AA636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0C72-0EDA-44EE-A74A-A4CF20EB7608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4FC-AFAD-4B85-BBFD-4E7B7AA63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0C72-0EDA-44EE-A74A-A4CF20EB7608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C4FC-AFAD-4B85-BBFD-4E7B7AA63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EE90C72-0EDA-44EE-A74A-A4CF20EB7608}" type="datetimeFigureOut">
              <a:rPr lang="ru-RU" smtClean="0"/>
              <a:pPr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A5AC4FC-AFAD-4B85-BBFD-4E7B7AA636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rot="10800000" flipV="1">
            <a:off x="323528" y="332656"/>
            <a:ext cx="8424936" cy="432048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МБДОУ детский сад № 159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</a:t>
            </a:r>
            <a:r>
              <a:rPr lang="ru-RU" sz="4800" b="1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800" b="1" i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«Горжусь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своим Отечеством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61756" y="4509120"/>
            <a:ext cx="4086708" cy="21602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Разработала: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Ершова Ю.С.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28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28728" y="285728"/>
            <a:ext cx="7072362" cy="1285884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Игровая деятельность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Цель: содействовать развитию умение расширять сюжет на основе полученных знаний НОД  и в повседневной жизни;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Темы сюжетно-ролевой игры: «Пограничники», «Моряки», «Военный парад», «Военные учения», «Связисты»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b3ded3996b7eff3b792f26fcd5e3fad8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5295900" cy="3971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D:\b26aeb03ee969be956f27c63d6826b61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85926"/>
            <a:ext cx="4929190" cy="3929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0" y="571481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047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Подвижные игры: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цель: способствовать обеспечению оптимальной двигательной активности;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Темы: «Смени флажок», «Попади в цель», «Полоса препятствий», «Кто первый донесет письмо»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4" y="2535860"/>
            <a:ext cx="4000528" cy="40719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320480" cy="46548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616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1897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Дидактические игры: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Цель: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Содействовать развитию речи, как средства общения;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Темы игр: «Узнай по описанию», «Что лишнее», «Подбери предметы по родам войск», «Домино»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detsad-1393764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4143404" cy="33575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D:\f2a5297821339f149bcc223cd5b4fc17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4367206" cy="35004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186808" cy="116184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Экскурсия в библиотеку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привить к словесному искусству через книгу и к поиску информации с помощью книги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4752528" cy="4221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6632"/>
            <a:ext cx="4394154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181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5854"/>
            <a:ext cx="8715404" cy="11714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Экскурсии к памятникам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Цель: формирование всестороннего развития, расширение кругозора, воспитание патриотических чувств;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6016626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06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754760" cy="26431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Экскурсии в музей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Цель: содействовать в формировании у детей конкретных представлений и впечатлений об окружающем мире по средствам музейных экспонатов;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5040560" cy="4077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499992" cy="40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572660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Встреча с ветеранами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Цель: знакомство с важными историческими событиями нашей страны; воспитание в детях уважительных отношений к ветеранам ВОВ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3717032"/>
            <a:ext cx="4480499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98" y="3716553"/>
            <a:ext cx="4608511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20" y="1407796"/>
            <a:ext cx="4104456" cy="230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86766" cy="57039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Заключительный этап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 посвященный к «Дню Победы!»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сплотить и заинтересовать участников в едином деле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празднование 9мая;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9 мая из сада\IMG_0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097454" y="2816132"/>
            <a:ext cx="3068938" cy="2301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9 мая из сада\IMG_0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01" y="1700808"/>
            <a:ext cx="3024335" cy="2268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9 мая из сада\IMG_0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700807"/>
            <a:ext cx="3024336" cy="226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9 мая из сада\IMG_04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01" y="4367328"/>
            <a:ext cx="3024335" cy="2268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9 мая из сада\IMG_04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697" y="4373682"/>
            <a:ext cx="3020151" cy="2265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772400" cy="188404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  результате 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проведённых 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мероприятий, посвященных Дню Победы</a:t>
            </a:r>
            <a:r>
              <a:rPr lang="ru-RU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будут созданы условия для осознания своей причастности  и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онимания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важности праздника – Дня Победы в жизни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каждого человека.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Calibri"/>
                <a:ea typeface="Calibri"/>
                <a:cs typeface="Times New Roman"/>
              </a:rPr>
              <a:t>и п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548681"/>
            <a:ext cx="6417734" cy="43204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Helvetica Neue"/>
              </a:rPr>
              <a:t>Ожидаемые результаты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4572008"/>
            <a:ext cx="4643470" cy="228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3200" dirty="0" smtClean="0">
                <a:solidFill>
                  <a:schemeClr val="tx1"/>
                </a:solidFill>
              </a:rPr>
              <a:t>Список литературы: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Федеральный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государственный образовательный стандарт дошкольного образования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Алешина Н. В. Патриотическое воспитание дошкольников. М., 2005г.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Гружинская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М., Е. Сидоренко, М. Корнилова, В. </a:t>
            </a:r>
            <a:r>
              <a:rPr lang="ru-RU" sz="22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Стержнева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«День Победы» //Ребенок в детском саду, №2, 2008г.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Детям о Великой Победе. Беседы о Второй мировой войне / А. П. Казаков, Т. А. Шорыгина, М, 2009г.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.5.Зацепина М. Б. Дни воинской славы. Патриотическое воспитание дошкольников. М. 2008.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6. Кондрыкинская Л. А. С чего начинается Родина? М, 2004 г.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7. Малышам (и не только) о празднике Победы - 9 мая, о войне, об орденах и медалях / http://kids-kids.ru/archives/138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568952" cy="6624735"/>
          </a:xfrm>
        </p:spPr>
        <p:txBody>
          <a:bodyPr>
            <a:normAutofit/>
          </a:bodyPr>
          <a:lstStyle/>
          <a:p>
            <a:pPr algn="l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chemeClr val="tx1"/>
                </a:solidFill>
              </a:rPr>
              <a:t>Актуальность: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Дети в дошкольном возрасте плохо ориентируются в истории нашей страны, у детей не сформированы такие понятия, как ветераны, оборона, захватчики.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Чувство любви к Родине – это одно из самых сильных чувств, без него человек ущербен, не ощущает своих корней. А почувствует ли он привязанность к родной земле или отдалится от нее, это уже зависит от обстоятельств жизни и воспитания. Поэтому важно, чтобы ребенок дошкольного возраста почувствовал  личную ответственность за родную землю и ее будущее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25" y="4429132"/>
            <a:ext cx="4352655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2" y="1844824"/>
            <a:ext cx="8424936" cy="47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2394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</a:rPr>
              <a:t>Проблема: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не сформирована потребность в проявлении   патриотических чувств. Родители не всегда активны и заинтересованы  в осуществлении патриотического воспитания у детей. Утеряна связь старшего поколения с младшим.</a:t>
            </a:r>
            <a: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ea typeface="Calibri"/>
                <a:cs typeface="Times New Roman" pitchFamily="18" charset="0"/>
              </a:rPr>
              <a:t>воспитании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4357694"/>
            <a:ext cx="4051984" cy="22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9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459432"/>
            <a:ext cx="7488832" cy="5544616"/>
          </a:xfrm>
        </p:spPr>
        <p:txBody>
          <a:bodyPr>
            <a:normAutofit/>
          </a:bodyPr>
          <a:lstStyle/>
          <a:p>
            <a:pPr algn="l">
              <a:spcBef>
                <a:spcPts val="1125"/>
              </a:spcBef>
              <a:spcAft>
                <a:spcPts val="1125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Цели: </a:t>
            </a:r>
            <a:b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создать условия для формирования  и проявления  </a:t>
            </a:r>
            <a:r>
              <a:rPr lang="ru-RU" sz="2800" b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anose="02020603050405020304" pitchFamily="18" charset="0"/>
              </a:rPr>
              <a:t>у детей чувства </a:t>
            </a:r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гордости за  членов семьи, которые защищали  и защищают свою Родину</a:t>
            </a:r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7929618" cy="45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7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764704"/>
            <a:ext cx="7772400" cy="5472608"/>
          </a:xfrm>
        </p:spPr>
        <p:txBody>
          <a:bodyPr>
            <a:normAutofit/>
          </a:bodyPr>
          <a:lstStyle/>
          <a:p>
            <a:pPr algn="l"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Подобрать и изучить методическую и художественную литературу.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Разработать планирование мероприятий в рамках ФГОС.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Воспитывать чувство гордости и уважения к родным и близким людям принимавшим участие в сражениях за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Родину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Привлечь родителей к совместным познавательно - тематическим мероприятиям. Сформировать у родителей активную позицию в воспитании и образовании детей.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1"/>
            <a:ext cx="6417734" cy="764704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270601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980728"/>
            <a:ext cx="7772400" cy="3006832"/>
          </a:xfrm>
        </p:spPr>
        <p:txBody>
          <a:bodyPr>
            <a:normAutofit fontScale="90000"/>
          </a:bodyPr>
          <a:lstStyle/>
          <a:p>
            <a:pPr lvl="0" algn="l" defTabSz="457200" fontAlgn="base">
              <a:spcBef>
                <a:spcPct val="20000"/>
              </a:spcBef>
              <a:spcAft>
                <a:spcPts val="600"/>
              </a:spcAft>
            </a:pPr>
            <a:r>
              <a:rPr lang="ru-RU" sz="2800" dirty="0" smtClean="0">
                <a:solidFill>
                  <a:schemeClr val="tx1"/>
                </a:solidFill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</a:rPr>
              <a:t>. Этап подготовительный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altLang="ru-RU" sz="27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Опрос детей по данной теме</a:t>
            </a:r>
            <a:b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Анкетирование родителей</a:t>
            </a:r>
            <a:b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Составление паспорта проекта</a:t>
            </a:r>
            <a:b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 Подбор детской художественной литературы  для                                                        чтения детям .                                                                                                </a:t>
            </a:r>
            <a:b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-Изготовление дидактических игр</a:t>
            </a:r>
            <a:b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-Подбор игрового материала для сюжетно-ролевых игр</a:t>
            </a:r>
            <a:b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Подбор материала для проведения </a:t>
            </a:r>
            <a:r>
              <a:rPr lang="ru-RU" altLang="ru-RU" sz="27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экспериментов</a:t>
            </a:r>
            <a:b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Работа с методическим материалом, литературой по</a:t>
            </a:r>
            <a:b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данной </a:t>
            </a:r>
            <a:r>
              <a:rPr lang="ru-RU" altLang="ru-RU" sz="27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теме</a:t>
            </a:r>
            <a:br>
              <a:rPr lang="ru-RU" altLang="ru-RU" sz="27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Оформление патриотического уголка к 9 маю</a:t>
            </a:r>
            <a: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-Оформление информационного стенда для </a:t>
            </a:r>
            <a:r>
              <a:rPr lang="ru-RU" altLang="ru-RU" sz="27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родителей</a:t>
            </a:r>
            <a:br>
              <a:rPr lang="ru-RU" altLang="ru-RU" sz="27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7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7"/>
            <a:ext cx="6417734" cy="36003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План реализации данного проекта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0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38" y="692696"/>
            <a:ext cx="5193756" cy="22105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Ситуативные беседы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воспитание у подрастающих поколений патриотических чувств и уважение к ветеранам ВОВ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Темы: «С чего начинается Родина», «Есть такая профессия Родину защищать», «День Победы», «Вечный огонь»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1" y="1"/>
            <a:ext cx="5832648" cy="64291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Этап Основной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71810"/>
            <a:ext cx="4034728" cy="37861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84521"/>
            <a:ext cx="4286280" cy="28734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285728"/>
            <a:ext cx="3237510" cy="34563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37385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14290"/>
            <a:ext cx="5472608" cy="242889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НОД детей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Цель: обеспечить максимальную активность и самостоятельность процесса познания;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содействовать формированию таких качеств, как инициатива, любознательность, воображения, творческая активность, познавательная мотивация;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500306"/>
            <a:ext cx="3429024" cy="43576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2428868"/>
            <a:ext cx="5500694" cy="44291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148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070" y="368540"/>
            <a:ext cx="8229600" cy="1203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Продуктивная деятельность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Цель: содействовать развитию у детей творческих способностей;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Темы: «Салют», «Солдаты на посту», «Военная техника», «Военный парад», «Вечный огонь», «Цветы для ветеранов», «Открытка ветеранам»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56" y="4071942"/>
            <a:ext cx="4896544" cy="2761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000240"/>
            <a:ext cx="4282258" cy="2013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14488"/>
            <a:ext cx="4320480" cy="2358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065695"/>
            <a:ext cx="3888431" cy="2792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7719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450</TotalTime>
  <Words>74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МБДОУ детский сад № 159 Проект «Горжусь своим Отечеством»  </vt:lpstr>
      <vt:lpstr>Актуальность:  Дети в дошкольном возрасте плохо ориентируются в истории нашей страны, у детей не сформированы такие понятия, как ветераны, оборона, захватчики. Чувство любви к Родине – это одно из самых сильных чувств, без него человек ущербен, не ощущает своих корней. А почувствует ли он привязанность к родной земле или отдалится от нее, это уже зависит от обстоятельств жизни и воспитания. Поэтому важно, чтобы ребенок дошкольного возраста почувствовал  личную ответственность за родную землю и ее будущее   </vt:lpstr>
      <vt:lpstr>Проблема: У детей не сформирована потребность в проявлении   патриотических чувств. Родители не всегда активны и заинтересованы  в осуществлении патриотического воспитания у детей. Утеряна связь старшего поколения с младшим. воспитании</vt:lpstr>
      <vt:lpstr> Цели:  создать условия для формирования  и проявления  у детей чувства гордости за  членов семьи, которые защищали  и защищают свою Родину</vt:lpstr>
      <vt:lpstr>- Подобрать и изучить методическую и художественную литературу.  - Разработать планирование мероприятий в рамках ФГОС.  -  Воспитывать чувство гордости и уважения к родным и близким людям принимавшим участие в сражениях за Родину -  Привлечь родителей к совместным познавательно - тематическим мероприятиям. Сформировать у родителей активную позицию в воспитании и образовании детей. </vt:lpstr>
      <vt:lpstr>1. Этап подготовительный -Опрос детей по данной теме - Анкетирование родителей - Составление паспорта проекта -  Подбор детской художественной литературы  для                                                        чтения детям .                                                                                                 -Изготовление дидактических игр -Подбор игрового материала для сюжетно-ролевых игр - Подбор материала для проведения   экспериментов - Работа с методическим материалом, литературой по    данной теме - Оформление патриотического уголка к 9 маю -Оформление информационного стенда для родителей  </vt:lpstr>
      <vt:lpstr>Ситуативные беседы Цель: воспитание у подрастающих поколений патриотических чувств и уважение к ветеранам ВОВ Темы: «С чего начинается Родина», «Есть такая профессия Родину защищать», «День Победы», «Вечный огонь» </vt:lpstr>
      <vt:lpstr>НОД детей Цель: обеспечить максимальную активность и самостоятельность процесса познания; содействовать формированию таких качеств, как инициатива, любознательность, воображения, творческая активность, познавательная мотивация; </vt:lpstr>
      <vt:lpstr>Продуктивная деятельность Цель: содействовать развитию у детей творческих способностей; Темы: «Салют», «Солдаты на посту», «Военная техника», «Военный парад», «Вечный огонь», «Цветы для ветеранов», «Открытка ветеранам»</vt:lpstr>
      <vt:lpstr>Игровая деятельность Цель: содействовать развитию умение расширять сюжет на основе полученных знаний НОД  и в повседневной жизни; Темы сюжетно-ролевой игры: «Пограничники», «Моряки», «Военный парад», «Военные учения», «Связисты»</vt:lpstr>
      <vt:lpstr>Подвижные игры: цель: способствовать обеспечению оптимальной двигательной активности; Темы: «Смени флажок», «Попади в цель», «Полоса препятствий», «Кто первый донесет письмо»</vt:lpstr>
      <vt:lpstr>  Дидактические игры: Цель: Содействовать развитию речи, как средства общения; Темы игр: «Узнай по описанию», «Что лишнее», «Подбери предметы по родам войск», «Домино»</vt:lpstr>
      <vt:lpstr>Экскурсия в библиотеку Цель: привить к словесному искусству через книгу и к поиску информации с помощью книги</vt:lpstr>
      <vt:lpstr>Экскурсии к памятникам Цель: формирование всестороннего развития, расширение кругозора, воспитание патриотических чувств;</vt:lpstr>
      <vt:lpstr>Экскурсии в музей Цель: содействовать в формировании у детей конкретных представлений и впечатлений об окружающем мире по средствам музейных экспонатов;</vt:lpstr>
      <vt:lpstr>Встреча с ветеранами Цель: знакомство с важными историческими событиями нашей страны; воспитание в детях уважительных отношений к ветеранам ВОВ</vt:lpstr>
      <vt:lpstr>3. Заключительный этап Праздник посвященный к «Дню Победы!» Цель: сплотить и заинтересовать участников в едином деле празднование 9мая;</vt:lpstr>
      <vt:lpstr>В  результате проведённых мероприятий, посвященных Дню Победы, будут созданы условия для осознания своей причастности  и понимания важности праздника – Дня Победы в жизни каждого человека.  и п  </vt:lpstr>
      <vt:lpstr>Список литературы: 1.Федеральный государственный образовательный стандарт дошкольного образования. 2. Алешина Н. В. Патриотическое воспитание дошкольников. М., 2005г. 3. Гружинская М., Е. Сидоренко, М. Корнилова, В. Стержнева. «День Победы» //Ребенок в детском саду, №2, 2008г. 4. Детям о Великой Победе. Беседы о Второй мировой войне / А. П. Казаков, Т. А. Шорыгина, М, 2009г. .5.Зацепина М. Б. Дни воинской славы. Патриотическое воспитание дошкольников. М. 2008. 6. Кондрыкинская Л. А. С чего начинается Родина? М, 2004 г. 7. Малышам (и не только) о празднике Победы - 9 мая, о войне, об орденах и медалях / http://kids-kids.ru/archives/138  </vt:lpstr>
      <vt:lpstr>Спасибо за внимание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бюджетное образовательное учреждение дополнительного образования Тверской  области институт усовершенствования учителей  курсы ПК воспитателей Сроки курсов  (06.04.- 17.04.2015 года) Практико-ориентированный проект по теме:  Проект  «Горжусь своим Отечеством»</dc:title>
  <dc:creator>Admin</dc:creator>
  <cp:lastModifiedBy>Романова Жанна Александровна</cp:lastModifiedBy>
  <cp:revision>64</cp:revision>
  <dcterms:created xsi:type="dcterms:W3CDTF">2015-04-11T13:47:38Z</dcterms:created>
  <dcterms:modified xsi:type="dcterms:W3CDTF">2016-12-25T18:06:07Z</dcterms:modified>
</cp:coreProperties>
</file>